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3" r:id="rId4"/>
    <p:sldId id="258" r:id="rId5"/>
    <p:sldId id="281" r:id="rId6"/>
    <p:sldId id="283" r:id="rId7"/>
    <p:sldId id="282" r:id="rId8"/>
    <p:sldId id="25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4" r:id="rId17"/>
    <p:sldId id="285" r:id="rId18"/>
    <p:sldId id="287" r:id="rId19"/>
    <p:sldId id="286" r:id="rId20"/>
    <p:sldId id="271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6BF94-7EC2-46D5-A21C-A7C9DA4D1DA9}" type="datetimeFigureOut">
              <a:rPr lang="vi-VN" smtClean="0"/>
              <a:t>29/06/2022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937F2-94F2-4CC5-9DE2-439B7FB240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944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52457" y="2996186"/>
            <a:ext cx="15183085" cy="219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52457" y="5978966"/>
            <a:ext cx="1518308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99715" y="2796345"/>
            <a:ext cx="6290310" cy="5392420"/>
          </a:xfrm>
          <a:custGeom>
            <a:avLst/>
            <a:gdLst/>
            <a:ahLst/>
            <a:cxnLst/>
            <a:rect l="l" t="t" r="r" b="b"/>
            <a:pathLst>
              <a:path w="6290309" h="5392420">
                <a:moveTo>
                  <a:pt x="4441699" y="2614489"/>
                </a:moveTo>
                <a:lnTo>
                  <a:pt x="4149453" y="2614489"/>
                </a:lnTo>
                <a:lnTo>
                  <a:pt x="5064605" y="684260"/>
                </a:lnTo>
                <a:lnTo>
                  <a:pt x="4824649" y="575749"/>
                </a:lnTo>
                <a:lnTo>
                  <a:pt x="5535583" y="0"/>
                </a:lnTo>
                <a:lnTo>
                  <a:pt x="5544564" y="792772"/>
                </a:lnTo>
                <a:lnTo>
                  <a:pt x="5305837" y="792772"/>
                </a:lnTo>
                <a:lnTo>
                  <a:pt x="4441699" y="2614489"/>
                </a:lnTo>
                <a:close/>
              </a:path>
              <a:path w="6290309" h="5392420">
                <a:moveTo>
                  <a:pt x="5545794" y="901283"/>
                </a:moveTo>
                <a:lnTo>
                  <a:pt x="5305837" y="792772"/>
                </a:lnTo>
                <a:lnTo>
                  <a:pt x="5544564" y="792772"/>
                </a:lnTo>
                <a:lnTo>
                  <a:pt x="5545794" y="901283"/>
                </a:lnTo>
                <a:close/>
              </a:path>
              <a:path w="6290309" h="5392420">
                <a:moveTo>
                  <a:pt x="2151946" y="4434929"/>
                </a:moveTo>
                <a:lnTo>
                  <a:pt x="1922201" y="4303438"/>
                </a:lnTo>
                <a:lnTo>
                  <a:pt x="3290461" y="1861291"/>
                </a:lnTo>
                <a:lnTo>
                  <a:pt x="3813136" y="2319593"/>
                </a:lnTo>
                <a:lnTo>
                  <a:pt x="3336410" y="2319593"/>
                </a:lnTo>
                <a:lnTo>
                  <a:pt x="2151946" y="4434929"/>
                </a:lnTo>
                <a:close/>
              </a:path>
              <a:path w="6290309" h="5392420">
                <a:moveTo>
                  <a:pt x="5330611" y="3162153"/>
                </a:moveTo>
                <a:lnTo>
                  <a:pt x="4626813" y="3162153"/>
                </a:lnTo>
                <a:lnTo>
                  <a:pt x="5347957" y="2745979"/>
                </a:lnTo>
                <a:lnTo>
                  <a:pt x="5347957" y="2062995"/>
                </a:lnTo>
                <a:lnTo>
                  <a:pt x="6289913" y="2608106"/>
                </a:lnTo>
                <a:lnTo>
                  <a:pt x="5330611" y="3162153"/>
                </a:lnTo>
                <a:close/>
              </a:path>
              <a:path w="6290309" h="5392420">
                <a:moveTo>
                  <a:pt x="4215824" y="3090663"/>
                </a:moveTo>
                <a:lnTo>
                  <a:pt x="3336410" y="2319593"/>
                </a:lnTo>
                <a:lnTo>
                  <a:pt x="3813136" y="2319593"/>
                </a:lnTo>
                <a:lnTo>
                  <a:pt x="4149453" y="2614489"/>
                </a:lnTo>
                <a:lnTo>
                  <a:pt x="4441699" y="2614489"/>
                </a:lnTo>
                <a:lnTo>
                  <a:pt x="4215824" y="3090663"/>
                </a:lnTo>
                <a:close/>
              </a:path>
              <a:path w="6290309" h="5392420">
                <a:moveTo>
                  <a:pt x="4316051" y="3748115"/>
                </a:moveTo>
                <a:lnTo>
                  <a:pt x="3598065" y="3748115"/>
                </a:lnTo>
                <a:lnTo>
                  <a:pt x="4319209" y="3331941"/>
                </a:lnTo>
                <a:lnTo>
                  <a:pt x="4319209" y="2984704"/>
                </a:lnTo>
                <a:lnTo>
                  <a:pt x="4626813" y="3162153"/>
                </a:lnTo>
                <a:lnTo>
                  <a:pt x="5330611" y="3162153"/>
                </a:lnTo>
                <a:lnTo>
                  <a:pt x="4316051" y="3748115"/>
                </a:lnTo>
                <a:close/>
              </a:path>
              <a:path w="6290309" h="5392420">
                <a:moveTo>
                  <a:pt x="3248442" y="4364715"/>
                </a:moveTo>
                <a:lnTo>
                  <a:pt x="2582080" y="4364715"/>
                </a:lnTo>
                <a:lnTo>
                  <a:pt x="3303225" y="3948542"/>
                </a:lnTo>
                <a:lnTo>
                  <a:pt x="3303225" y="3578326"/>
                </a:lnTo>
                <a:lnTo>
                  <a:pt x="3598065" y="3748115"/>
                </a:lnTo>
                <a:lnTo>
                  <a:pt x="4316051" y="3748115"/>
                </a:lnTo>
                <a:lnTo>
                  <a:pt x="3248442" y="4364715"/>
                </a:lnTo>
                <a:close/>
              </a:path>
              <a:path w="6290309" h="5392420">
                <a:moveTo>
                  <a:pt x="1469092" y="5392383"/>
                </a:moveTo>
                <a:lnTo>
                  <a:pt x="0" y="4543440"/>
                </a:lnTo>
                <a:lnTo>
                  <a:pt x="815595" y="4072373"/>
                </a:lnTo>
                <a:lnTo>
                  <a:pt x="815595" y="4535781"/>
                </a:lnTo>
                <a:lnTo>
                  <a:pt x="1538016" y="4953231"/>
                </a:lnTo>
                <a:lnTo>
                  <a:pt x="2229460" y="4953231"/>
                </a:lnTo>
                <a:lnTo>
                  <a:pt x="1469092" y="5392383"/>
                </a:lnTo>
                <a:close/>
              </a:path>
              <a:path w="6290309" h="5392420">
                <a:moveTo>
                  <a:pt x="2229460" y="4953231"/>
                </a:moveTo>
                <a:lnTo>
                  <a:pt x="1538016" y="4953231"/>
                </a:lnTo>
                <a:lnTo>
                  <a:pt x="2259161" y="4537057"/>
                </a:lnTo>
                <a:lnTo>
                  <a:pt x="2259161" y="4286842"/>
                </a:lnTo>
                <a:lnTo>
                  <a:pt x="2305110" y="4205140"/>
                </a:lnTo>
                <a:lnTo>
                  <a:pt x="2582080" y="4364715"/>
                </a:lnTo>
                <a:lnTo>
                  <a:pt x="3248442" y="4364715"/>
                </a:lnTo>
                <a:lnTo>
                  <a:pt x="2229460" y="4953231"/>
                </a:lnTo>
                <a:close/>
              </a:path>
            </a:pathLst>
          </a:custGeom>
          <a:solidFill>
            <a:srgbClr val="F0AB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775589" y="5380195"/>
            <a:ext cx="13335" cy="12065"/>
          </a:xfrm>
          <a:custGeom>
            <a:avLst/>
            <a:gdLst/>
            <a:ahLst/>
            <a:cxnLst/>
            <a:rect l="l" t="t" r="r" b="b"/>
            <a:pathLst>
              <a:path w="13334" h="12064">
                <a:moveTo>
                  <a:pt x="5105" y="11489"/>
                </a:moveTo>
                <a:lnTo>
                  <a:pt x="2552" y="7659"/>
                </a:lnTo>
                <a:lnTo>
                  <a:pt x="0" y="0"/>
                </a:lnTo>
                <a:lnTo>
                  <a:pt x="12763" y="7659"/>
                </a:lnTo>
                <a:lnTo>
                  <a:pt x="5105" y="1148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535454" y="4570827"/>
            <a:ext cx="6168658" cy="3589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383626" y="1975487"/>
            <a:ext cx="3439795" cy="5163185"/>
          </a:xfrm>
          <a:custGeom>
            <a:avLst/>
            <a:gdLst/>
            <a:ahLst/>
            <a:cxnLst/>
            <a:rect l="l" t="t" r="r" b="b"/>
            <a:pathLst>
              <a:path w="3439794" h="5163184">
                <a:moveTo>
                  <a:pt x="3425165" y="397024"/>
                </a:moveTo>
                <a:lnTo>
                  <a:pt x="2048561" y="397024"/>
                </a:lnTo>
                <a:lnTo>
                  <a:pt x="2737797" y="0"/>
                </a:lnTo>
                <a:lnTo>
                  <a:pt x="3425165" y="397024"/>
                </a:lnTo>
                <a:close/>
              </a:path>
              <a:path w="3439794" h="5163184">
                <a:moveTo>
                  <a:pt x="2402113" y="2005548"/>
                </a:moveTo>
                <a:lnTo>
                  <a:pt x="2038350" y="1796184"/>
                </a:lnTo>
                <a:lnTo>
                  <a:pt x="2038350" y="393194"/>
                </a:lnTo>
                <a:lnTo>
                  <a:pt x="2048561" y="397024"/>
                </a:lnTo>
                <a:lnTo>
                  <a:pt x="3425165" y="397024"/>
                </a:lnTo>
                <a:lnTo>
                  <a:pt x="3429585" y="399577"/>
                </a:lnTo>
                <a:lnTo>
                  <a:pt x="3439796" y="399577"/>
                </a:lnTo>
                <a:lnTo>
                  <a:pt x="3439796" y="690643"/>
                </a:lnTo>
                <a:lnTo>
                  <a:pt x="2699506" y="1290648"/>
                </a:lnTo>
                <a:lnTo>
                  <a:pt x="2942015" y="1420862"/>
                </a:lnTo>
                <a:lnTo>
                  <a:pt x="2667181" y="2000441"/>
                </a:lnTo>
                <a:lnTo>
                  <a:pt x="2412324" y="2000441"/>
                </a:lnTo>
                <a:lnTo>
                  <a:pt x="2402113" y="2005548"/>
                </a:lnTo>
                <a:close/>
              </a:path>
              <a:path w="3439794" h="5163184">
                <a:moveTo>
                  <a:pt x="3439796" y="399577"/>
                </a:moveTo>
                <a:lnTo>
                  <a:pt x="3429585" y="399577"/>
                </a:lnTo>
                <a:lnTo>
                  <a:pt x="3439796" y="394471"/>
                </a:lnTo>
                <a:lnTo>
                  <a:pt x="3439796" y="399577"/>
                </a:lnTo>
                <a:close/>
              </a:path>
              <a:path w="3439794" h="5163184">
                <a:moveTo>
                  <a:pt x="2741626" y="3958755"/>
                </a:moveTo>
                <a:lnTo>
                  <a:pt x="2421259" y="3773647"/>
                </a:lnTo>
                <a:lnTo>
                  <a:pt x="3433414" y="1640438"/>
                </a:lnTo>
                <a:lnTo>
                  <a:pt x="3439796" y="1644268"/>
                </a:lnTo>
                <a:lnTo>
                  <a:pt x="3439796" y="3554071"/>
                </a:lnTo>
                <a:lnTo>
                  <a:pt x="2741626" y="3957478"/>
                </a:lnTo>
                <a:lnTo>
                  <a:pt x="2741626" y="3958755"/>
                </a:lnTo>
                <a:close/>
              </a:path>
              <a:path w="3439794" h="5163184">
                <a:moveTo>
                  <a:pt x="2412324" y="2537892"/>
                </a:moveTo>
                <a:lnTo>
                  <a:pt x="2412324" y="2000441"/>
                </a:lnTo>
                <a:lnTo>
                  <a:pt x="2667181" y="2000441"/>
                </a:lnTo>
                <a:lnTo>
                  <a:pt x="2412324" y="2537892"/>
                </a:lnTo>
                <a:close/>
              </a:path>
              <a:path w="3439794" h="5163184">
                <a:moveTo>
                  <a:pt x="345894" y="3995776"/>
                </a:moveTo>
                <a:lnTo>
                  <a:pt x="0" y="3796626"/>
                </a:lnTo>
                <a:lnTo>
                  <a:pt x="6381" y="1939164"/>
                </a:lnTo>
                <a:lnTo>
                  <a:pt x="694341" y="1542140"/>
                </a:lnTo>
                <a:lnTo>
                  <a:pt x="1387405" y="1942994"/>
                </a:lnTo>
                <a:lnTo>
                  <a:pt x="1398893" y="1942994"/>
                </a:lnTo>
                <a:lnTo>
                  <a:pt x="1398893" y="2544275"/>
                </a:lnTo>
                <a:lnTo>
                  <a:pt x="1197227" y="2544275"/>
                </a:lnTo>
                <a:lnTo>
                  <a:pt x="386860" y="3990670"/>
                </a:lnTo>
                <a:lnTo>
                  <a:pt x="356105" y="3990670"/>
                </a:lnTo>
                <a:lnTo>
                  <a:pt x="345894" y="3995776"/>
                </a:lnTo>
                <a:close/>
              </a:path>
              <a:path w="3439794" h="5163184">
                <a:moveTo>
                  <a:pt x="1398893" y="1942994"/>
                </a:moveTo>
                <a:lnTo>
                  <a:pt x="1387405" y="1942994"/>
                </a:lnTo>
                <a:lnTo>
                  <a:pt x="1398893" y="1936611"/>
                </a:lnTo>
                <a:lnTo>
                  <a:pt x="1398893" y="1942994"/>
                </a:lnTo>
                <a:close/>
              </a:path>
              <a:path w="3439794" h="5163184">
                <a:moveTo>
                  <a:pt x="1398893" y="2652787"/>
                </a:moveTo>
                <a:lnTo>
                  <a:pt x="1197227" y="2544275"/>
                </a:lnTo>
                <a:lnTo>
                  <a:pt x="1398893" y="2544275"/>
                </a:lnTo>
                <a:lnTo>
                  <a:pt x="1398893" y="2652787"/>
                </a:lnTo>
                <a:close/>
              </a:path>
              <a:path w="3439794" h="5163184">
                <a:moveTo>
                  <a:pt x="698170" y="5162594"/>
                </a:moveTo>
                <a:lnTo>
                  <a:pt x="430134" y="5008125"/>
                </a:lnTo>
                <a:lnTo>
                  <a:pt x="1396340" y="3283430"/>
                </a:lnTo>
                <a:lnTo>
                  <a:pt x="1396340" y="4757910"/>
                </a:lnTo>
                <a:lnTo>
                  <a:pt x="698170" y="5161318"/>
                </a:lnTo>
                <a:lnTo>
                  <a:pt x="698170" y="5162594"/>
                </a:lnTo>
                <a:close/>
              </a:path>
              <a:path w="3439794" h="5163184">
                <a:moveTo>
                  <a:pt x="356105" y="4045564"/>
                </a:moveTo>
                <a:lnTo>
                  <a:pt x="356105" y="3990670"/>
                </a:lnTo>
                <a:lnTo>
                  <a:pt x="386860" y="3990670"/>
                </a:lnTo>
                <a:lnTo>
                  <a:pt x="356105" y="4045564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335733" y="3580181"/>
            <a:ext cx="3460750" cy="4146550"/>
          </a:xfrm>
          <a:custGeom>
            <a:avLst/>
            <a:gdLst/>
            <a:ahLst/>
            <a:cxnLst/>
            <a:rect l="l" t="t" r="r" b="b"/>
            <a:pathLst>
              <a:path w="3460750" h="4146550">
                <a:moveTo>
                  <a:pt x="2434022" y="337023"/>
                </a:moveTo>
                <a:lnTo>
                  <a:pt x="2303833" y="261704"/>
                </a:lnTo>
                <a:lnTo>
                  <a:pt x="2755666" y="0"/>
                </a:lnTo>
                <a:lnTo>
                  <a:pt x="3329541" y="331917"/>
                </a:lnTo>
                <a:lnTo>
                  <a:pt x="2444233" y="331917"/>
                </a:lnTo>
                <a:lnTo>
                  <a:pt x="2434022" y="337023"/>
                </a:lnTo>
                <a:close/>
              </a:path>
              <a:path w="3460750" h="4146550">
                <a:moveTo>
                  <a:pt x="3125811" y="1637885"/>
                </a:moveTo>
                <a:lnTo>
                  <a:pt x="2465931" y="1059582"/>
                </a:lnTo>
                <a:lnTo>
                  <a:pt x="2444233" y="1048093"/>
                </a:lnTo>
                <a:lnTo>
                  <a:pt x="2444233" y="331917"/>
                </a:lnTo>
                <a:lnTo>
                  <a:pt x="3329541" y="331917"/>
                </a:lnTo>
                <a:lnTo>
                  <a:pt x="3448730" y="400854"/>
                </a:lnTo>
                <a:lnTo>
                  <a:pt x="3460218" y="400854"/>
                </a:lnTo>
                <a:lnTo>
                  <a:pt x="3460218" y="933198"/>
                </a:lnTo>
                <a:lnTo>
                  <a:pt x="3125811" y="1637885"/>
                </a:lnTo>
                <a:close/>
              </a:path>
              <a:path w="3460750" h="4146550">
                <a:moveTo>
                  <a:pt x="3460218" y="400854"/>
                </a:moveTo>
                <a:lnTo>
                  <a:pt x="3448730" y="400854"/>
                </a:lnTo>
                <a:lnTo>
                  <a:pt x="3460218" y="395747"/>
                </a:lnTo>
                <a:lnTo>
                  <a:pt x="3460218" y="400854"/>
                </a:lnTo>
                <a:close/>
              </a:path>
              <a:path w="3460750" h="4146550">
                <a:moveTo>
                  <a:pt x="2762047" y="2942576"/>
                </a:moveTo>
                <a:lnTo>
                  <a:pt x="2444233" y="2758745"/>
                </a:lnTo>
                <a:lnTo>
                  <a:pt x="2444233" y="1678736"/>
                </a:lnTo>
                <a:lnTo>
                  <a:pt x="2506775" y="1567672"/>
                </a:lnTo>
                <a:lnTo>
                  <a:pt x="3387465" y="2340018"/>
                </a:lnTo>
                <a:lnTo>
                  <a:pt x="3460218" y="2340018"/>
                </a:lnTo>
                <a:lnTo>
                  <a:pt x="3460218" y="2537892"/>
                </a:lnTo>
                <a:lnTo>
                  <a:pt x="2762047" y="2941300"/>
                </a:lnTo>
                <a:lnTo>
                  <a:pt x="2762047" y="2942576"/>
                </a:lnTo>
                <a:close/>
              </a:path>
              <a:path w="3460750" h="4146550">
                <a:moveTo>
                  <a:pt x="3460218" y="2340018"/>
                </a:moveTo>
                <a:lnTo>
                  <a:pt x="3387465" y="2340018"/>
                </a:lnTo>
                <a:lnTo>
                  <a:pt x="3460218" y="2188102"/>
                </a:lnTo>
                <a:lnTo>
                  <a:pt x="3460218" y="2340018"/>
                </a:lnTo>
                <a:close/>
              </a:path>
              <a:path w="3460750" h="4146550">
                <a:moveTo>
                  <a:pt x="1386820" y="2389806"/>
                </a:moveTo>
                <a:lnTo>
                  <a:pt x="10210" y="2389806"/>
                </a:lnTo>
                <a:lnTo>
                  <a:pt x="698170" y="1991505"/>
                </a:lnTo>
                <a:lnTo>
                  <a:pt x="1386820" y="2389806"/>
                </a:lnTo>
                <a:close/>
              </a:path>
              <a:path w="3460750" h="4146550">
                <a:moveTo>
                  <a:pt x="703275" y="4146416"/>
                </a:moveTo>
                <a:lnTo>
                  <a:pt x="0" y="3740455"/>
                </a:lnTo>
                <a:lnTo>
                  <a:pt x="0" y="2385976"/>
                </a:lnTo>
                <a:lnTo>
                  <a:pt x="10210" y="2389806"/>
                </a:lnTo>
                <a:lnTo>
                  <a:pt x="1386820" y="2389806"/>
                </a:lnTo>
                <a:lnTo>
                  <a:pt x="1391234" y="2392359"/>
                </a:lnTo>
                <a:lnTo>
                  <a:pt x="1401445" y="2392359"/>
                </a:lnTo>
                <a:lnTo>
                  <a:pt x="1401445" y="2442147"/>
                </a:lnTo>
                <a:lnTo>
                  <a:pt x="853886" y="3418750"/>
                </a:lnTo>
                <a:lnTo>
                  <a:pt x="1075973" y="3537475"/>
                </a:lnTo>
                <a:lnTo>
                  <a:pt x="1323587" y="3679178"/>
                </a:lnTo>
                <a:lnTo>
                  <a:pt x="1401445" y="3679178"/>
                </a:lnTo>
                <a:lnTo>
                  <a:pt x="1401445" y="3741732"/>
                </a:lnTo>
                <a:lnTo>
                  <a:pt x="703275" y="4145139"/>
                </a:lnTo>
                <a:lnTo>
                  <a:pt x="703275" y="4146416"/>
                </a:lnTo>
                <a:close/>
              </a:path>
              <a:path w="3460750" h="4146550">
                <a:moveTo>
                  <a:pt x="1401445" y="2392359"/>
                </a:moveTo>
                <a:lnTo>
                  <a:pt x="1391234" y="2392359"/>
                </a:lnTo>
                <a:lnTo>
                  <a:pt x="1401445" y="2387253"/>
                </a:lnTo>
                <a:lnTo>
                  <a:pt x="1401445" y="2392359"/>
                </a:lnTo>
                <a:close/>
              </a:path>
              <a:path w="3460750" h="4146550">
                <a:moveTo>
                  <a:pt x="1401445" y="3679178"/>
                </a:moveTo>
                <a:lnTo>
                  <a:pt x="1323587" y="3679178"/>
                </a:lnTo>
                <a:lnTo>
                  <a:pt x="1401445" y="3541305"/>
                </a:lnTo>
                <a:lnTo>
                  <a:pt x="1401445" y="3679178"/>
                </a:lnTo>
                <a:close/>
              </a:path>
            </a:pathLst>
          </a:custGeom>
          <a:solidFill>
            <a:srgbClr val="F6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478017" y="1951231"/>
            <a:ext cx="6330950" cy="6381750"/>
          </a:xfrm>
          <a:custGeom>
            <a:avLst/>
            <a:gdLst/>
            <a:ahLst/>
            <a:cxnLst/>
            <a:rect l="l" t="t" r="r" b="b"/>
            <a:pathLst>
              <a:path w="6330950" h="6381750">
                <a:moveTo>
                  <a:pt x="3945890" y="1774189"/>
                </a:moveTo>
                <a:lnTo>
                  <a:pt x="3905250" y="1774189"/>
                </a:lnTo>
                <a:lnTo>
                  <a:pt x="3905250" y="412750"/>
                </a:lnTo>
                <a:lnTo>
                  <a:pt x="4620260" y="0"/>
                </a:lnTo>
                <a:lnTo>
                  <a:pt x="4703832" y="48260"/>
                </a:lnTo>
                <a:lnTo>
                  <a:pt x="4620260" y="48260"/>
                </a:lnTo>
                <a:lnTo>
                  <a:pt x="3976370" y="419100"/>
                </a:lnTo>
                <a:lnTo>
                  <a:pt x="4033679" y="452120"/>
                </a:lnTo>
                <a:lnTo>
                  <a:pt x="3945890" y="452119"/>
                </a:lnTo>
                <a:lnTo>
                  <a:pt x="3945890" y="1774189"/>
                </a:lnTo>
                <a:close/>
              </a:path>
              <a:path w="6330950" h="6381750">
                <a:moveTo>
                  <a:pt x="4714257" y="793750"/>
                </a:moveTo>
                <a:lnTo>
                  <a:pt x="4626610" y="793750"/>
                </a:lnTo>
                <a:lnTo>
                  <a:pt x="5267960" y="422909"/>
                </a:lnTo>
                <a:lnTo>
                  <a:pt x="4620260" y="48260"/>
                </a:lnTo>
                <a:lnTo>
                  <a:pt x="4703832" y="48260"/>
                </a:lnTo>
                <a:lnTo>
                  <a:pt x="5341620" y="416559"/>
                </a:lnTo>
                <a:lnTo>
                  <a:pt x="5341620" y="458470"/>
                </a:lnTo>
                <a:lnTo>
                  <a:pt x="5298440" y="458470"/>
                </a:lnTo>
                <a:lnTo>
                  <a:pt x="4714257" y="793750"/>
                </a:lnTo>
                <a:close/>
              </a:path>
              <a:path w="6330950" h="6381750">
                <a:moveTo>
                  <a:pt x="4603750" y="1290605"/>
                </a:moveTo>
                <a:lnTo>
                  <a:pt x="4603750" y="830580"/>
                </a:lnTo>
                <a:lnTo>
                  <a:pt x="3945890" y="452120"/>
                </a:lnTo>
                <a:lnTo>
                  <a:pt x="4033679" y="452120"/>
                </a:lnTo>
                <a:lnTo>
                  <a:pt x="4626610" y="793750"/>
                </a:lnTo>
                <a:lnTo>
                  <a:pt x="4714257" y="793750"/>
                </a:lnTo>
                <a:lnTo>
                  <a:pt x="4645660" y="833119"/>
                </a:lnTo>
                <a:lnTo>
                  <a:pt x="4645660" y="1256646"/>
                </a:lnTo>
                <a:lnTo>
                  <a:pt x="4603750" y="1290605"/>
                </a:lnTo>
                <a:close/>
              </a:path>
              <a:path w="6330950" h="6381750">
                <a:moveTo>
                  <a:pt x="5006991" y="1291590"/>
                </a:moveTo>
                <a:lnTo>
                  <a:pt x="4603750" y="1291590"/>
                </a:lnTo>
                <a:lnTo>
                  <a:pt x="4645660" y="1257300"/>
                </a:lnTo>
                <a:lnTo>
                  <a:pt x="4645660" y="1256646"/>
                </a:lnTo>
                <a:lnTo>
                  <a:pt x="5298440" y="727710"/>
                </a:lnTo>
                <a:lnTo>
                  <a:pt x="5298440" y="458470"/>
                </a:lnTo>
                <a:lnTo>
                  <a:pt x="5341620" y="458470"/>
                </a:lnTo>
                <a:lnTo>
                  <a:pt x="5341620" y="706120"/>
                </a:lnTo>
                <a:lnTo>
                  <a:pt x="5326380" y="706120"/>
                </a:lnTo>
                <a:lnTo>
                  <a:pt x="5552440" y="826769"/>
                </a:lnTo>
                <a:lnTo>
                  <a:pt x="5553042" y="882650"/>
                </a:lnTo>
                <a:lnTo>
                  <a:pt x="5510530" y="882650"/>
                </a:lnTo>
                <a:lnTo>
                  <a:pt x="5006991" y="1291590"/>
                </a:lnTo>
                <a:close/>
              </a:path>
              <a:path w="6330950" h="6381750">
                <a:moveTo>
                  <a:pt x="5341620" y="713740"/>
                </a:moveTo>
                <a:lnTo>
                  <a:pt x="5326380" y="706120"/>
                </a:lnTo>
                <a:lnTo>
                  <a:pt x="5341620" y="706120"/>
                </a:lnTo>
                <a:lnTo>
                  <a:pt x="5341620" y="713740"/>
                </a:lnTo>
                <a:close/>
              </a:path>
              <a:path w="6330950" h="6381750">
                <a:moveTo>
                  <a:pt x="5561887" y="1703070"/>
                </a:moveTo>
                <a:lnTo>
                  <a:pt x="5519420" y="1703070"/>
                </a:lnTo>
                <a:lnTo>
                  <a:pt x="5510530" y="882650"/>
                </a:lnTo>
                <a:lnTo>
                  <a:pt x="5553042" y="882650"/>
                </a:lnTo>
                <a:lnTo>
                  <a:pt x="5561887" y="1703070"/>
                </a:lnTo>
                <a:close/>
              </a:path>
              <a:path w="6330950" h="6381750">
                <a:moveTo>
                  <a:pt x="4603750" y="1291590"/>
                </a:moveTo>
                <a:lnTo>
                  <a:pt x="4603750" y="1290605"/>
                </a:lnTo>
                <a:lnTo>
                  <a:pt x="4645660" y="1256646"/>
                </a:lnTo>
                <a:lnTo>
                  <a:pt x="4645660" y="1257300"/>
                </a:lnTo>
                <a:lnTo>
                  <a:pt x="4603750" y="1291590"/>
                </a:lnTo>
                <a:close/>
              </a:path>
              <a:path w="6330950" h="6381750">
                <a:moveTo>
                  <a:pt x="4946119" y="1812289"/>
                </a:moveTo>
                <a:lnTo>
                  <a:pt x="4645660" y="1812289"/>
                </a:lnTo>
                <a:lnTo>
                  <a:pt x="4823460" y="1437640"/>
                </a:lnTo>
                <a:lnTo>
                  <a:pt x="4645660" y="1341120"/>
                </a:lnTo>
                <a:lnTo>
                  <a:pt x="4643120" y="1341120"/>
                </a:lnTo>
                <a:lnTo>
                  <a:pt x="4582160" y="1308100"/>
                </a:lnTo>
                <a:lnTo>
                  <a:pt x="4603750" y="1290605"/>
                </a:lnTo>
                <a:lnTo>
                  <a:pt x="4603750" y="1291590"/>
                </a:lnTo>
                <a:lnTo>
                  <a:pt x="5006991" y="1291590"/>
                </a:lnTo>
                <a:lnTo>
                  <a:pt x="4861560" y="1409700"/>
                </a:lnTo>
                <a:lnTo>
                  <a:pt x="5088890" y="1511300"/>
                </a:lnTo>
                <a:lnTo>
                  <a:pt x="5080000" y="1530350"/>
                </a:lnTo>
                <a:lnTo>
                  <a:pt x="4946119" y="1812289"/>
                </a:lnTo>
                <a:close/>
              </a:path>
              <a:path w="6330950" h="6381750">
                <a:moveTo>
                  <a:pt x="4603750" y="1902199"/>
                </a:moveTo>
                <a:lnTo>
                  <a:pt x="4603750" y="1320800"/>
                </a:lnTo>
                <a:lnTo>
                  <a:pt x="4643120" y="1341120"/>
                </a:lnTo>
                <a:lnTo>
                  <a:pt x="4645660" y="1341120"/>
                </a:lnTo>
                <a:lnTo>
                  <a:pt x="4645660" y="1812289"/>
                </a:lnTo>
                <a:lnTo>
                  <a:pt x="4946119" y="1812289"/>
                </a:lnTo>
                <a:lnTo>
                  <a:pt x="4925012" y="1856739"/>
                </a:lnTo>
                <a:lnTo>
                  <a:pt x="4625340" y="1856739"/>
                </a:lnTo>
                <a:lnTo>
                  <a:pt x="4603750" y="1902199"/>
                </a:lnTo>
                <a:close/>
              </a:path>
              <a:path w="6330950" h="6381750">
                <a:moveTo>
                  <a:pt x="1912620" y="3763010"/>
                </a:moveTo>
                <a:lnTo>
                  <a:pt x="1873250" y="3763010"/>
                </a:lnTo>
                <a:lnTo>
                  <a:pt x="1873250" y="1945639"/>
                </a:lnTo>
                <a:lnTo>
                  <a:pt x="2588260" y="1532890"/>
                </a:lnTo>
                <a:lnTo>
                  <a:pt x="2673917" y="1582420"/>
                </a:lnTo>
                <a:lnTo>
                  <a:pt x="2585720" y="1582420"/>
                </a:lnTo>
                <a:lnTo>
                  <a:pt x="1943100" y="1953260"/>
                </a:lnTo>
                <a:lnTo>
                  <a:pt x="2000297" y="1986280"/>
                </a:lnTo>
                <a:lnTo>
                  <a:pt x="1912620" y="1986280"/>
                </a:lnTo>
                <a:lnTo>
                  <a:pt x="1912620" y="3763010"/>
                </a:lnTo>
                <a:close/>
              </a:path>
              <a:path w="6330950" h="6381750">
                <a:moveTo>
                  <a:pt x="2680987" y="2327910"/>
                </a:moveTo>
                <a:lnTo>
                  <a:pt x="2592070" y="2327910"/>
                </a:lnTo>
                <a:lnTo>
                  <a:pt x="3233420" y="1957070"/>
                </a:lnTo>
                <a:lnTo>
                  <a:pt x="2585720" y="1582420"/>
                </a:lnTo>
                <a:lnTo>
                  <a:pt x="2673917" y="1582420"/>
                </a:lnTo>
                <a:lnTo>
                  <a:pt x="3148330" y="1856739"/>
                </a:lnTo>
                <a:lnTo>
                  <a:pt x="3231672" y="1856739"/>
                </a:lnTo>
                <a:lnTo>
                  <a:pt x="3187700" y="1882139"/>
                </a:lnTo>
                <a:lnTo>
                  <a:pt x="3305810" y="1950720"/>
                </a:lnTo>
                <a:lnTo>
                  <a:pt x="3305810" y="1992630"/>
                </a:lnTo>
                <a:lnTo>
                  <a:pt x="3265170" y="1992630"/>
                </a:lnTo>
                <a:lnTo>
                  <a:pt x="2680987" y="2327910"/>
                </a:lnTo>
                <a:close/>
              </a:path>
              <a:path w="6330950" h="6381750">
                <a:moveTo>
                  <a:pt x="3231672" y="1856739"/>
                </a:moveTo>
                <a:lnTo>
                  <a:pt x="3148330" y="1856739"/>
                </a:lnTo>
                <a:lnTo>
                  <a:pt x="3597910" y="1596390"/>
                </a:lnTo>
                <a:lnTo>
                  <a:pt x="3683526" y="1645920"/>
                </a:lnTo>
                <a:lnTo>
                  <a:pt x="3596640" y="1645920"/>
                </a:lnTo>
                <a:lnTo>
                  <a:pt x="3231672" y="1856739"/>
                </a:lnTo>
                <a:close/>
              </a:path>
              <a:path w="6330950" h="6381750">
                <a:moveTo>
                  <a:pt x="4257181" y="3879850"/>
                </a:moveTo>
                <a:lnTo>
                  <a:pt x="4208780" y="3879850"/>
                </a:lnTo>
                <a:lnTo>
                  <a:pt x="5290820" y="1600200"/>
                </a:lnTo>
                <a:lnTo>
                  <a:pt x="5414997" y="1656080"/>
                </a:lnTo>
                <a:lnTo>
                  <a:pt x="5312410" y="1656080"/>
                </a:lnTo>
                <a:lnTo>
                  <a:pt x="4640580" y="3070860"/>
                </a:lnTo>
                <a:lnTo>
                  <a:pt x="4645660" y="3070860"/>
                </a:lnTo>
                <a:lnTo>
                  <a:pt x="4645660" y="3149600"/>
                </a:lnTo>
                <a:lnTo>
                  <a:pt x="4602480" y="3149600"/>
                </a:lnTo>
                <a:lnTo>
                  <a:pt x="4316730" y="3752850"/>
                </a:lnTo>
                <a:lnTo>
                  <a:pt x="4316730" y="3761740"/>
                </a:lnTo>
                <a:lnTo>
                  <a:pt x="4400256" y="3810000"/>
                </a:lnTo>
                <a:lnTo>
                  <a:pt x="4319270" y="3810000"/>
                </a:lnTo>
                <a:lnTo>
                  <a:pt x="4319270" y="3823970"/>
                </a:lnTo>
                <a:lnTo>
                  <a:pt x="4283710" y="3823970"/>
                </a:lnTo>
                <a:lnTo>
                  <a:pt x="4274820" y="3841750"/>
                </a:lnTo>
                <a:lnTo>
                  <a:pt x="4274820" y="3842695"/>
                </a:lnTo>
                <a:lnTo>
                  <a:pt x="4257181" y="3879850"/>
                </a:lnTo>
                <a:close/>
              </a:path>
              <a:path w="6330950" h="6381750">
                <a:moveTo>
                  <a:pt x="3690637" y="2391410"/>
                </a:moveTo>
                <a:lnTo>
                  <a:pt x="3602990" y="2391410"/>
                </a:lnTo>
                <a:lnTo>
                  <a:pt x="4244340" y="2020570"/>
                </a:lnTo>
                <a:lnTo>
                  <a:pt x="3596640" y="1645920"/>
                </a:lnTo>
                <a:lnTo>
                  <a:pt x="3683526" y="1645920"/>
                </a:lnTo>
                <a:lnTo>
                  <a:pt x="3905250" y="1774189"/>
                </a:lnTo>
                <a:lnTo>
                  <a:pt x="3945890" y="1774189"/>
                </a:lnTo>
                <a:lnTo>
                  <a:pt x="3945890" y="1798320"/>
                </a:lnTo>
                <a:lnTo>
                  <a:pt x="4316730" y="2012950"/>
                </a:lnTo>
                <a:lnTo>
                  <a:pt x="4316730" y="2056130"/>
                </a:lnTo>
                <a:lnTo>
                  <a:pt x="4274820" y="2056130"/>
                </a:lnTo>
                <a:lnTo>
                  <a:pt x="3690637" y="2391410"/>
                </a:lnTo>
                <a:close/>
              </a:path>
              <a:path w="6330950" h="6381750">
                <a:moveTo>
                  <a:pt x="4733192" y="3924300"/>
                </a:moveTo>
                <a:lnTo>
                  <a:pt x="4645660" y="3924300"/>
                </a:lnTo>
                <a:lnTo>
                  <a:pt x="5299710" y="3547110"/>
                </a:lnTo>
                <a:lnTo>
                  <a:pt x="5299710" y="1684020"/>
                </a:lnTo>
                <a:lnTo>
                  <a:pt x="5312410" y="1656080"/>
                </a:lnTo>
                <a:lnTo>
                  <a:pt x="5414997" y="1656080"/>
                </a:lnTo>
                <a:lnTo>
                  <a:pt x="5446042" y="1670050"/>
                </a:lnTo>
                <a:lnTo>
                  <a:pt x="5340350" y="1670050"/>
                </a:lnTo>
                <a:lnTo>
                  <a:pt x="5340350" y="2868930"/>
                </a:lnTo>
                <a:lnTo>
                  <a:pt x="5423919" y="2917190"/>
                </a:lnTo>
                <a:lnTo>
                  <a:pt x="5342890" y="2917190"/>
                </a:lnTo>
                <a:lnTo>
                  <a:pt x="5342890" y="3572510"/>
                </a:lnTo>
                <a:lnTo>
                  <a:pt x="4733192" y="3924300"/>
                </a:lnTo>
                <a:close/>
              </a:path>
              <a:path w="6330950" h="6381750">
                <a:moveTo>
                  <a:pt x="5562600" y="1769110"/>
                </a:moveTo>
                <a:lnTo>
                  <a:pt x="5340350" y="1670050"/>
                </a:lnTo>
                <a:lnTo>
                  <a:pt x="5446042" y="1670050"/>
                </a:lnTo>
                <a:lnTo>
                  <a:pt x="5519420" y="1703070"/>
                </a:lnTo>
                <a:lnTo>
                  <a:pt x="5561887" y="1703070"/>
                </a:lnTo>
                <a:lnTo>
                  <a:pt x="5562600" y="1769110"/>
                </a:lnTo>
                <a:close/>
              </a:path>
              <a:path w="6330950" h="6381750">
                <a:moveTo>
                  <a:pt x="4603750" y="1902460"/>
                </a:moveTo>
                <a:lnTo>
                  <a:pt x="4603750" y="1902199"/>
                </a:lnTo>
                <a:lnTo>
                  <a:pt x="4625340" y="1856739"/>
                </a:lnTo>
                <a:lnTo>
                  <a:pt x="4603750" y="1902460"/>
                </a:lnTo>
                <a:close/>
              </a:path>
              <a:path w="6330950" h="6381750">
                <a:moveTo>
                  <a:pt x="4903302" y="1902460"/>
                </a:moveTo>
                <a:lnTo>
                  <a:pt x="4603750" y="1902460"/>
                </a:lnTo>
                <a:lnTo>
                  <a:pt x="4625340" y="1856739"/>
                </a:lnTo>
                <a:lnTo>
                  <a:pt x="4925012" y="1856739"/>
                </a:lnTo>
                <a:lnTo>
                  <a:pt x="4903302" y="1902460"/>
                </a:lnTo>
                <a:close/>
              </a:path>
              <a:path w="6330950" h="6381750">
                <a:moveTo>
                  <a:pt x="4263452" y="3249930"/>
                </a:moveTo>
                <a:lnTo>
                  <a:pt x="3963670" y="3249930"/>
                </a:lnTo>
                <a:lnTo>
                  <a:pt x="4603750" y="1902199"/>
                </a:lnTo>
                <a:lnTo>
                  <a:pt x="4603750" y="1902460"/>
                </a:lnTo>
                <a:lnTo>
                  <a:pt x="4903302" y="1902460"/>
                </a:lnTo>
                <a:lnTo>
                  <a:pt x="4263452" y="3249930"/>
                </a:lnTo>
                <a:close/>
              </a:path>
              <a:path w="6330950" h="6381750">
                <a:moveTo>
                  <a:pt x="2579135" y="4011929"/>
                </a:moveTo>
                <a:lnTo>
                  <a:pt x="2269490" y="4011929"/>
                </a:lnTo>
                <a:lnTo>
                  <a:pt x="2570480" y="3474720"/>
                </a:lnTo>
                <a:lnTo>
                  <a:pt x="2570480" y="2364740"/>
                </a:lnTo>
                <a:lnTo>
                  <a:pt x="1912620" y="1986280"/>
                </a:lnTo>
                <a:lnTo>
                  <a:pt x="2000297" y="1986280"/>
                </a:lnTo>
                <a:lnTo>
                  <a:pt x="2592070" y="2327910"/>
                </a:lnTo>
                <a:lnTo>
                  <a:pt x="2680987" y="2327910"/>
                </a:lnTo>
                <a:lnTo>
                  <a:pt x="2612390" y="2367280"/>
                </a:lnTo>
                <a:lnTo>
                  <a:pt x="2612390" y="3398520"/>
                </a:lnTo>
                <a:lnTo>
                  <a:pt x="2611120" y="3401060"/>
                </a:lnTo>
                <a:lnTo>
                  <a:pt x="2921430" y="3401060"/>
                </a:lnTo>
                <a:lnTo>
                  <a:pt x="2579135" y="4011929"/>
                </a:lnTo>
                <a:close/>
              </a:path>
              <a:path w="6330950" h="6381750">
                <a:moveTo>
                  <a:pt x="3307079" y="2674620"/>
                </a:moveTo>
                <a:lnTo>
                  <a:pt x="3265170" y="2651760"/>
                </a:lnTo>
                <a:lnTo>
                  <a:pt x="3265170" y="1992630"/>
                </a:lnTo>
                <a:lnTo>
                  <a:pt x="3305810" y="1992630"/>
                </a:lnTo>
                <a:lnTo>
                  <a:pt x="3305810" y="2221230"/>
                </a:lnTo>
                <a:lnTo>
                  <a:pt x="3392302" y="2270760"/>
                </a:lnTo>
                <a:lnTo>
                  <a:pt x="3307079" y="2270760"/>
                </a:lnTo>
                <a:lnTo>
                  <a:pt x="3307079" y="2674620"/>
                </a:lnTo>
                <a:close/>
              </a:path>
              <a:path w="6330950" h="6381750">
                <a:moveTo>
                  <a:pt x="4274820" y="2593340"/>
                </a:moveTo>
                <a:lnTo>
                  <a:pt x="4274820" y="2056130"/>
                </a:lnTo>
                <a:lnTo>
                  <a:pt x="4316730" y="2056130"/>
                </a:lnTo>
                <a:lnTo>
                  <a:pt x="4316730" y="2504440"/>
                </a:lnTo>
                <a:lnTo>
                  <a:pt x="4274820" y="2593340"/>
                </a:lnTo>
                <a:close/>
              </a:path>
              <a:path w="6330950" h="6381750">
                <a:moveTo>
                  <a:pt x="3622040" y="2914650"/>
                </a:moveTo>
                <a:lnTo>
                  <a:pt x="3581400" y="2914650"/>
                </a:lnTo>
                <a:lnTo>
                  <a:pt x="3581400" y="2428240"/>
                </a:lnTo>
                <a:lnTo>
                  <a:pt x="3307079" y="2270760"/>
                </a:lnTo>
                <a:lnTo>
                  <a:pt x="3392302" y="2270760"/>
                </a:lnTo>
                <a:lnTo>
                  <a:pt x="3602990" y="2391410"/>
                </a:lnTo>
                <a:lnTo>
                  <a:pt x="3690637" y="2391410"/>
                </a:lnTo>
                <a:lnTo>
                  <a:pt x="3622040" y="2430780"/>
                </a:lnTo>
                <a:lnTo>
                  <a:pt x="3622040" y="2914650"/>
                </a:lnTo>
                <a:close/>
              </a:path>
              <a:path w="6330950" h="6381750">
                <a:moveTo>
                  <a:pt x="2921430" y="3401060"/>
                </a:moveTo>
                <a:lnTo>
                  <a:pt x="2611120" y="3401060"/>
                </a:lnTo>
                <a:lnTo>
                  <a:pt x="3084830" y="2555240"/>
                </a:lnTo>
                <a:lnTo>
                  <a:pt x="3307079" y="2674620"/>
                </a:lnTo>
                <a:lnTo>
                  <a:pt x="3363685" y="2724150"/>
                </a:lnTo>
                <a:lnTo>
                  <a:pt x="3300729" y="2724150"/>
                </a:lnTo>
                <a:lnTo>
                  <a:pt x="2921430" y="3401060"/>
                </a:lnTo>
                <a:close/>
              </a:path>
              <a:path w="6330950" h="6381750">
                <a:moveTo>
                  <a:pt x="4156710" y="3474720"/>
                </a:moveTo>
                <a:lnTo>
                  <a:pt x="3300729" y="2724150"/>
                </a:lnTo>
                <a:lnTo>
                  <a:pt x="3363685" y="2724150"/>
                </a:lnTo>
                <a:lnTo>
                  <a:pt x="3581400" y="2914650"/>
                </a:lnTo>
                <a:lnTo>
                  <a:pt x="3622040" y="2914650"/>
                </a:lnTo>
                <a:lnTo>
                  <a:pt x="3622040" y="2950210"/>
                </a:lnTo>
                <a:lnTo>
                  <a:pt x="3963670" y="3249930"/>
                </a:lnTo>
                <a:lnTo>
                  <a:pt x="4263452" y="3249930"/>
                </a:lnTo>
                <a:lnTo>
                  <a:pt x="4156710" y="3474720"/>
                </a:lnTo>
                <a:close/>
              </a:path>
              <a:path w="6330950" h="6381750">
                <a:moveTo>
                  <a:pt x="1774635" y="6179820"/>
                </a:moveTo>
                <a:lnTo>
                  <a:pt x="1483360" y="6179820"/>
                </a:lnTo>
                <a:lnTo>
                  <a:pt x="6240780" y="3435350"/>
                </a:lnTo>
                <a:lnTo>
                  <a:pt x="5342890" y="2917190"/>
                </a:lnTo>
                <a:lnTo>
                  <a:pt x="5423919" y="2917190"/>
                </a:lnTo>
                <a:lnTo>
                  <a:pt x="6299200" y="3422650"/>
                </a:lnTo>
                <a:lnTo>
                  <a:pt x="6299200" y="3567429"/>
                </a:lnTo>
                <a:lnTo>
                  <a:pt x="1774635" y="6179820"/>
                </a:lnTo>
                <a:close/>
              </a:path>
              <a:path w="6330950" h="6381750">
                <a:moveTo>
                  <a:pt x="4645660" y="3070860"/>
                </a:moveTo>
                <a:lnTo>
                  <a:pt x="4640580" y="3070860"/>
                </a:lnTo>
                <a:lnTo>
                  <a:pt x="4645660" y="3060700"/>
                </a:lnTo>
                <a:lnTo>
                  <a:pt x="4645660" y="3070860"/>
                </a:lnTo>
                <a:close/>
              </a:path>
              <a:path w="6330950" h="6381750">
                <a:moveTo>
                  <a:pt x="2202967" y="5222240"/>
                </a:moveTo>
                <a:lnTo>
                  <a:pt x="2153920" y="5222240"/>
                </a:lnTo>
                <a:lnTo>
                  <a:pt x="3335020" y="3114040"/>
                </a:lnTo>
                <a:lnTo>
                  <a:pt x="3411818" y="3181350"/>
                </a:lnTo>
                <a:lnTo>
                  <a:pt x="3347720" y="3181350"/>
                </a:lnTo>
                <a:lnTo>
                  <a:pt x="3307079" y="3253740"/>
                </a:lnTo>
                <a:lnTo>
                  <a:pt x="3305810" y="3253740"/>
                </a:lnTo>
                <a:lnTo>
                  <a:pt x="3305810" y="3328670"/>
                </a:lnTo>
                <a:lnTo>
                  <a:pt x="3265170" y="3328670"/>
                </a:lnTo>
                <a:lnTo>
                  <a:pt x="2612390" y="4493260"/>
                </a:lnTo>
                <a:lnTo>
                  <a:pt x="2612390" y="4568190"/>
                </a:lnTo>
                <a:lnTo>
                  <a:pt x="2570480" y="4568190"/>
                </a:lnTo>
                <a:lnTo>
                  <a:pt x="2335530" y="4987290"/>
                </a:lnTo>
                <a:lnTo>
                  <a:pt x="2399208" y="5024120"/>
                </a:lnTo>
                <a:lnTo>
                  <a:pt x="2315210" y="5024120"/>
                </a:lnTo>
                <a:lnTo>
                  <a:pt x="2269490" y="5105400"/>
                </a:lnTo>
                <a:lnTo>
                  <a:pt x="2269490" y="5180330"/>
                </a:lnTo>
                <a:lnTo>
                  <a:pt x="2226310" y="5180330"/>
                </a:lnTo>
                <a:lnTo>
                  <a:pt x="2202967" y="5222240"/>
                </a:lnTo>
                <a:close/>
              </a:path>
              <a:path w="6330950" h="6381750">
                <a:moveTo>
                  <a:pt x="4728790" y="3926840"/>
                </a:moveTo>
                <a:lnTo>
                  <a:pt x="4602480" y="3926840"/>
                </a:lnTo>
                <a:lnTo>
                  <a:pt x="4602480" y="3149600"/>
                </a:lnTo>
                <a:lnTo>
                  <a:pt x="4645660" y="3149600"/>
                </a:lnTo>
                <a:lnTo>
                  <a:pt x="4645660" y="3924300"/>
                </a:lnTo>
                <a:lnTo>
                  <a:pt x="4733192" y="3924300"/>
                </a:lnTo>
                <a:lnTo>
                  <a:pt x="4728790" y="3926840"/>
                </a:lnTo>
                <a:close/>
              </a:path>
              <a:path w="6330950" h="6381750">
                <a:moveTo>
                  <a:pt x="3700768" y="4512310"/>
                </a:moveTo>
                <a:lnTo>
                  <a:pt x="3580129" y="4512310"/>
                </a:lnTo>
                <a:lnTo>
                  <a:pt x="3580129" y="3385820"/>
                </a:lnTo>
                <a:lnTo>
                  <a:pt x="3347720" y="3181350"/>
                </a:lnTo>
                <a:lnTo>
                  <a:pt x="3411818" y="3181350"/>
                </a:lnTo>
                <a:lnTo>
                  <a:pt x="3658151" y="3397250"/>
                </a:lnTo>
                <a:lnTo>
                  <a:pt x="3594100" y="3397250"/>
                </a:lnTo>
                <a:lnTo>
                  <a:pt x="3622040" y="3422650"/>
                </a:lnTo>
                <a:lnTo>
                  <a:pt x="3622040" y="4511040"/>
                </a:lnTo>
                <a:lnTo>
                  <a:pt x="3702969" y="4511040"/>
                </a:lnTo>
                <a:lnTo>
                  <a:pt x="3700768" y="4512310"/>
                </a:lnTo>
                <a:close/>
              </a:path>
              <a:path w="6330950" h="6381750">
                <a:moveTo>
                  <a:pt x="2694250" y="5123180"/>
                </a:moveTo>
                <a:lnTo>
                  <a:pt x="2612390" y="5123180"/>
                </a:lnTo>
                <a:lnTo>
                  <a:pt x="3265170" y="4745990"/>
                </a:lnTo>
                <a:lnTo>
                  <a:pt x="3265170" y="3328670"/>
                </a:lnTo>
                <a:lnTo>
                  <a:pt x="3305810" y="3328670"/>
                </a:lnTo>
                <a:lnTo>
                  <a:pt x="3305810" y="4354830"/>
                </a:lnTo>
                <a:lnTo>
                  <a:pt x="3385451" y="4400550"/>
                </a:lnTo>
                <a:lnTo>
                  <a:pt x="3308350" y="4400550"/>
                </a:lnTo>
                <a:lnTo>
                  <a:pt x="3308350" y="4768850"/>
                </a:lnTo>
                <a:lnTo>
                  <a:pt x="2694250" y="5123180"/>
                </a:lnTo>
                <a:close/>
              </a:path>
              <a:path w="6330950" h="6381750">
                <a:moveTo>
                  <a:pt x="4224020" y="3949700"/>
                </a:moveTo>
                <a:lnTo>
                  <a:pt x="3594100" y="3397250"/>
                </a:lnTo>
                <a:lnTo>
                  <a:pt x="3658151" y="3397250"/>
                </a:lnTo>
                <a:lnTo>
                  <a:pt x="4208780" y="3879850"/>
                </a:lnTo>
                <a:lnTo>
                  <a:pt x="4257181" y="3879850"/>
                </a:lnTo>
                <a:lnTo>
                  <a:pt x="4224020" y="3949700"/>
                </a:lnTo>
                <a:close/>
              </a:path>
              <a:path w="6330950" h="6381750">
                <a:moveTo>
                  <a:pt x="1482090" y="6348730"/>
                </a:moveTo>
                <a:lnTo>
                  <a:pt x="1471930" y="6342380"/>
                </a:lnTo>
                <a:lnTo>
                  <a:pt x="0" y="5492750"/>
                </a:lnTo>
                <a:lnTo>
                  <a:pt x="0" y="5349240"/>
                </a:lnTo>
                <a:lnTo>
                  <a:pt x="835660" y="4866640"/>
                </a:lnTo>
                <a:lnTo>
                  <a:pt x="835660" y="3989070"/>
                </a:lnTo>
                <a:lnTo>
                  <a:pt x="1550670" y="3576320"/>
                </a:lnTo>
                <a:lnTo>
                  <a:pt x="1636252" y="3625850"/>
                </a:lnTo>
                <a:lnTo>
                  <a:pt x="1548130" y="3625850"/>
                </a:lnTo>
                <a:lnTo>
                  <a:pt x="904240" y="3997960"/>
                </a:lnTo>
                <a:lnTo>
                  <a:pt x="959532" y="4029710"/>
                </a:lnTo>
                <a:lnTo>
                  <a:pt x="875030" y="4029710"/>
                </a:lnTo>
                <a:lnTo>
                  <a:pt x="875030" y="4916170"/>
                </a:lnTo>
                <a:lnTo>
                  <a:pt x="833119" y="4916170"/>
                </a:lnTo>
                <a:lnTo>
                  <a:pt x="63500" y="5360670"/>
                </a:lnTo>
                <a:lnTo>
                  <a:pt x="1483360" y="6179820"/>
                </a:lnTo>
                <a:lnTo>
                  <a:pt x="1774635" y="6179820"/>
                </a:lnTo>
                <a:lnTo>
                  <a:pt x="1482090" y="6348730"/>
                </a:lnTo>
                <a:close/>
              </a:path>
              <a:path w="6330950" h="6381750">
                <a:moveTo>
                  <a:pt x="1642127" y="4371340"/>
                </a:moveTo>
                <a:lnTo>
                  <a:pt x="1554480" y="4371340"/>
                </a:lnTo>
                <a:lnTo>
                  <a:pt x="2195830" y="4000500"/>
                </a:lnTo>
                <a:lnTo>
                  <a:pt x="1548130" y="3625850"/>
                </a:lnTo>
                <a:lnTo>
                  <a:pt x="1636252" y="3625850"/>
                </a:lnTo>
                <a:lnTo>
                  <a:pt x="1873250" y="3763010"/>
                </a:lnTo>
                <a:lnTo>
                  <a:pt x="1912620" y="3763010"/>
                </a:lnTo>
                <a:lnTo>
                  <a:pt x="1912620" y="3788410"/>
                </a:lnTo>
                <a:lnTo>
                  <a:pt x="2269490" y="3994150"/>
                </a:lnTo>
                <a:lnTo>
                  <a:pt x="2269490" y="4011929"/>
                </a:lnTo>
                <a:lnTo>
                  <a:pt x="2579135" y="4011929"/>
                </a:lnTo>
                <a:lnTo>
                  <a:pt x="2565614" y="4036060"/>
                </a:lnTo>
                <a:lnTo>
                  <a:pt x="2226310" y="4036060"/>
                </a:lnTo>
                <a:lnTo>
                  <a:pt x="1642127" y="4371340"/>
                </a:lnTo>
                <a:close/>
              </a:path>
              <a:path w="6330950" h="6381750">
                <a:moveTo>
                  <a:pt x="4625340" y="3986529"/>
                </a:moveTo>
                <a:lnTo>
                  <a:pt x="4319270" y="3810000"/>
                </a:lnTo>
                <a:lnTo>
                  <a:pt x="4400256" y="3810000"/>
                </a:lnTo>
                <a:lnTo>
                  <a:pt x="4602480" y="3926840"/>
                </a:lnTo>
                <a:lnTo>
                  <a:pt x="4728790" y="3926840"/>
                </a:lnTo>
                <a:lnTo>
                  <a:pt x="4625340" y="3986529"/>
                </a:lnTo>
                <a:close/>
              </a:path>
              <a:path w="6330950" h="6381750">
                <a:moveTo>
                  <a:pt x="4274820" y="3842695"/>
                </a:moveTo>
                <a:lnTo>
                  <a:pt x="4274820" y="3841750"/>
                </a:lnTo>
                <a:lnTo>
                  <a:pt x="4283710" y="3823970"/>
                </a:lnTo>
                <a:lnTo>
                  <a:pt x="4274820" y="3842695"/>
                </a:lnTo>
                <a:close/>
              </a:path>
              <a:path w="6330950" h="6381750">
                <a:moveTo>
                  <a:pt x="3702969" y="4511040"/>
                </a:moveTo>
                <a:lnTo>
                  <a:pt x="3622040" y="4511040"/>
                </a:lnTo>
                <a:lnTo>
                  <a:pt x="4274820" y="4133850"/>
                </a:lnTo>
                <a:lnTo>
                  <a:pt x="4274820" y="3842695"/>
                </a:lnTo>
                <a:lnTo>
                  <a:pt x="4283710" y="3823970"/>
                </a:lnTo>
                <a:lnTo>
                  <a:pt x="4319270" y="3823970"/>
                </a:lnTo>
                <a:lnTo>
                  <a:pt x="4319270" y="4155440"/>
                </a:lnTo>
                <a:lnTo>
                  <a:pt x="3702969" y="4511040"/>
                </a:lnTo>
                <a:close/>
              </a:path>
              <a:path w="6330950" h="6381750">
                <a:moveTo>
                  <a:pt x="1655390" y="5708650"/>
                </a:moveTo>
                <a:lnTo>
                  <a:pt x="1532890" y="5708650"/>
                </a:lnTo>
                <a:lnTo>
                  <a:pt x="1532890" y="4408170"/>
                </a:lnTo>
                <a:lnTo>
                  <a:pt x="875030" y="4029710"/>
                </a:lnTo>
                <a:lnTo>
                  <a:pt x="959532" y="4029710"/>
                </a:lnTo>
                <a:lnTo>
                  <a:pt x="1554480" y="4371340"/>
                </a:lnTo>
                <a:lnTo>
                  <a:pt x="1642127" y="4371340"/>
                </a:lnTo>
                <a:lnTo>
                  <a:pt x="1573530" y="4410710"/>
                </a:lnTo>
                <a:lnTo>
                  <a:pt x="1573530" y="5706110"/>
                </a:lnTo>
                <a:lnTo>
                  <a:pt x="1659792" y="5706110"/>
                </a:lnTo>
                <a:lnTo>
                  <a:pt x="1655390" y="5708650"/>
                </a:lnTo>
                <a:close/>
              </a:path>
              <a:path w="6330950" h="6381750">
                <a:moveTo>
                  <a:pt x="2226310" y="4086860"/>
                </a:moveTo>
                <a:lnTo>
                  <a:pt x="2226310" y="4036060"/>
                </a:lnTo>
                <a:lnTo>
                  <a:pt x="2565614" y="4036060"/>
                </a:lnTo>
                <a:lnTo>
                  <a:pt x="2547111" y="4069079"/>
                </a:lnTo>
                <a:lnTo>
                  <a:pt x="2236470" y="4069079"/>
                </a:lnTo>
                <a:lnTo>
                  <a:pt x="2226310" y="4086860"/>
                </a:lnTo>
                <a:close/>
              </a:path>
              <a:path w="6330950" h="6381750">
                <a:moveTo>
                  <a:pt x="2170430" y="5280660"/>
                </a:moveTo>
                <a:lnTo>
                  <a:pt x="1924050" y="5139690"/>
                </a:lnTo>
                <a:lnTo>
                  <a:pt x="1703070" y="5021580"/>
                </a:lnTo>
                <a:lnTo>
                  <a:pt x="2236470" y="4069079"/>
                </a:lnTo>
                <a:lnTo>
                  <a:pt x="2547111" y="4069079"/>
                </a:lnTo>
                <a:lnTo>
                  <a:pt x="1962150" y="5113020"/>
                </a:lnTo>
                <a:lnTo>
                  <a:pt x="2153920" y="5222240"/>
                </a:lnTo>
                <a:lnTo>
                  <a:pt x="2202967" y="5222240"/>
                </a:lnTo>
                <a:lnTo>
                  <a:pt x="2170430" y="5280660"/>
                </a:lnTo>
                <a:close/>
              </a:path>
              <a:path w="6330950" h="6381750">
                <a:moveTo>
                  <a:pt x="3601720" y="4569460"/>
                </a:moveTo>
                <a:lnTo>
                  <a:pt x="3308350" y="4400550"/>
                </a:lnTo>
                <a:lnTo>
                  <a:pt x="3385451" y="4400550"/>
                </a:lnTo>
                <a:lnTo>
                  <a:pt x="3580129" y="4512310"/>
                </a:lnTo>
                <a:lnTo>
                  <a:pt x="3700768" y="4512310"/>
                </a:lnTo>
                <a:lnTo>
                  <a:pt x="3601720" y="4569460"/>
                </a:lnTo>
                <a:close/>
              </a:path>
              <a:path w="6330950" h="6381750">
                <a:moveTo>
                  <a:pt x="2612390" y="5123180"/>
                </a:moveTo>
                <a:lnTo>
                  <a:pt x="2570480" y="5123180"/>
                </a:lnTo>
                <a:lnTo>
                  <a:pt x="2570480" y="4568190"/>
                </a:lnTo>
                <a:lnTo>
                  <a:pt x="2612390" y="4568190"/>
                </a:lnTo>
                <a:lnTo>
                  <a:pt x="2612390" y="5123180"/>
                </a:lnTo>
                <a:close/>
              </a:path>
              <a:path w="6330950" h="6381750">
                <a:moveTo>
                  <a:pt x="1551940" y="5768340"/>
                </a:moveTo>
                <a:lnTo>
                  <a:pt x="833119" y="5353050"/>
                </a:lnTo>
                <a:lnTo>
                  <a:pt x="833119" y="4916170"/>
                </a:lnTo>
                <a:lnTo>
                  <a:pt x="875030" y="4916170"/>
                </a:lnTo>
                <a:lnTo>
                  <a:pt x="875030" y="5328920"/>
                </a:lnTo>
                <a:lnTo>
                  <a:pt x="1532890" y="5708650"/>
                </a:lnTo>
                <a:lnTo>
                  <a:pt x="1655390" y="5708650"/>
                </a:lnTo>
                <a:lnTo>
                  <a:pt x="1551940" y="5768340"/>
                </a:lnTo>
                <a:close/>
              </a:path>
              <a:path w="6330950" h="6381750">
                <a:moveTo>
                  <a:pt x="2590800" y="5182870"/>
                </a:moveTo>
                <a:lnTo>
                  <a:pt x="2315210" y="5024120"/>
                </a:lnTo>
                <a:lnTo>
                  <a:pt x="2399208" y="5024120"/>
                </a:lnTo>
                <a:lnTo>
                  <a:pt x="2570480" y="5123180"/>
                </a:lnTo>
                <a:lnTo>
                  <a:pt x="2694250" y="5123180"/>
                </a:lnTo>
                <a:lnTo>
                  <a:pt x="2590800" y="5182870"/>
                </a:lnTo>
                <a:close/>
              </a:path>
              <a:path w="6330950" h="6381750">
                <a:moveTo>
                  <a:pt x="1659792" y="5706110"/>
                </a:moveTo>
                <a:lnTo>
                  <a:pt x="1573530" y="5706110"/>
                </a:lnTo>
                <a:lnTo>
                  <a:pt x="2226310" y="5328920"/>
                </a:lnTo>
                <a:lnTo>
                  <a:pt x="2226310" y="5180330"/>
                </a:lnTo>
                <a:lnTo>
                  <a:pt x="2269490" y="5180330"/>
                </a:lnTo>
                <a:lnTo>
                  <a:pt x="2269490" y="5354320"/>
                </a:lnTo>
                <a:lnTo>
                  <a:pt x="1659792" y="570611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16525" y="1790798"/>
            <a:ext cx="13454948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3159" y="3586385"/>
            <a:ext cx="15801681" cy="448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A4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50" Type="http://schemas.openxmlformats.org/officeDocument/2006/relationships/image" Target="../media/image103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9" Type="http://schemas.openxmlformats.org/officeDocument/2006/relationships/image" Target="../media/image82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20" Type="http://schemas.openxmlformats.org/officeDocument/2006/relationships/image" Target="../media/image73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0" y="0"/>
            <a:ext cx="1844992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976" y="624421"/>
            <a:ext cx="15675725" cy="198259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marR="999490">
              <a:lnSpc>
                <a:spcPts val="7259"/>
              </a:lnSpc>
              <a:spcBef>
                <a:spcPts val="810"/>
              </a:spcBef>
            </a:pPr>
            <a:r>
              <a:rPr sz="8000" spc="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</a:t>
            </a:r>
            <a:r>
              <a:rPr sz="80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 </a:t>
            </a:r>
            <a:r>
              <a:rPr sz="8000" spc="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vi-VN" sz="8000" spc="2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-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lang="vi-VN" sz="8000" spc="-2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r>
              <a:rPr sz="8000" spc="1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8000" spc="3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8000" spc="29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8000" spc="4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endParaRPr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800" y="2607015"/>
            <a:ext cx="7486650" cy="10287000"/>
            <a:chOff x="0" y="0"/>
            <a:chExt cx="7496175" cy="10287000"/>
          </a:xfrm>
        </p:grpSpPr>
        <p:sp>
          <p:nvSpPr>
            <p:cNvPr id="5" name="object 5"/>
            <p:cNvSpPr/>
            <p:nvPr/>
          </p:nvSpPr>
          <p:spPr>
            <a:xfrm>
              <a:off x="1210525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5" h="2171700">
                  <a:moveTo>
                    <a:pt x="2596628" y="2171475"/>
                  </a:moveTo>
                  <a:lnTo>
                    <a:pt x="0" y="678494"/>
                  </a:lnTo>
                  <a:lnTo>
                    <a:pt x="359374" y="0"/>
                  </a:lnTo>
                  <a:lnTo>
                    <a:pt x="6012302" y="0"/>
                  </a:lnTo>
                  <a:lnTo>
                    <a:pt x="5326728" y="203761"/>
                  </a:lnTo>
                  <a:lnTo>
                    <a:pt x="4637799" y="987340"/>
                  </a:lnTo>
                  <a:lnTo>
                    <a:pt x="3075238" y="1267864"/>
                  </a:lnTo>
                  <a:lnTo>
                    <a:pt x="2596628" y="21714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5101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4" h="1857375">
                  <a:moveTo>
                    <a:pt x="1603006" y="1600986"/>
                  </a:moveTo>
                  <a:lnTo>
                    <a:pt x="1603006" y="1579408"/>
                  </a:lnTo>
                  <a:lnTo>
                    <a:pt x="1608399" y="1579408"/>
                  </a:lnTo>
                  <a:lnTo>
                    <a:pt x="1608399" y="1599638"/>
                  </a:lnTo>
                  <a:lnTo>
                    <a:pt x="1603006" y="1600986"/>
                  </a:lnTo>
                  <a:close/>
                </a:path>
                <a:path w="5038724" h="1857375">
                  <a:moveTo>
                    <a:pt x="1629970" y="1605032"/>
                  </a:moveTo>
                  <a:lnTo>
                    <a:pt x="1608399" y="1605032"/>
                  </a:lnTo>
                  <a:lnTo>
                    <a:pt x="1608399" y="1599638"/>
                  </a:lnTo>
                  <a:lnTo>
                    <a:pt x="1629970" y="1599638"/>
                  </a:lnTo>
                  <a:lnTo>
                    <a:pt x="1629970" y="1605032"/>
                  </a:lnTo>
                  <a:close/>
                </a:path>
                <a:path w="5038724" h="1857375">
                  <a:moveTo>
                    <a:pt x="5038213" y="1460"/>
                  </a:moveTo>
                  <a:lnTo>
                    <a:pt x="5016642" y="1460"/>
                  </a:lnTo>
                  <a:lnTo>
                    <a:pt x="5016642" y="0"/>
                  </a:lnTo>
                  <a:lnTo>
                    <a:pt x="5038213" y="0"/>
                  </a:lnTo>
                  <a:lnTo>
                    <a:pt x="5038213" y="1460"/>
                  </a:lnTo>
                  <a:close/>
                </a:path>
                <a:path w="5038724" h="1857375">
                  <a:moveTo>
                    <a:pt x="4835984" y="2809"/>
                  </a:moveTo>
                  <a:lnTo>
                    <a:pt x="4787449" y="2809"/>
                  </a:lnTo>
                  <a:lnTo>
                    <a:pt x="4787449" y="0"/>
                  </a:lnTo>
                  <a:lnTo>
                    <a:pt x="4835984" y="0"/>
                  </a:lnTo>
                  <a:lnTo>
                    <a:pt x="4835984" y="2809"/>
                  </a:lnTo>
                  <a:close/>
                </a:path>
                <a:path w="5038724" h="1857375">
                  <a:moveTo>
                    <a:pt x="4814413" y="24388"/>
                  </a:moveTo>
                  <a:lnTo>
                    <a:pt x="4809020" y="24388"/>
                  </a:lnTo>
                  <a:lnTo>
                    <a:pt x="4809020" y="2809"/>
                  </a:lnTo>
                  <a:lnTo>
                    <a:pt x="4814413" y="2809"/>
                  </a:lnTo>
                  <a:lnTo>
                    <a:pt x="4814413" y="24388"/>
                  </a:lnTo>
                  <a:close/>
                </a:path>
                <a:path w="5038724" h="1857375">
                  <a:moveTo>
                    <a:pt x="4699816" y="112052"/>
                  </a:moveTo>
                  <a:lnTo>
                    <a:pt x="4694423" y="112052"/>
                  </a:lnTo>
                  <a:lnTo>
                    <a:pt x="4694423" y="90473"/>
                  </a:lnTo>
                  <a:lnTo>
                    <a:pt x="4699816" y="90473"/>
                  </a:lnTo>
                  <a:lnTo>
                    <a:pt x="4699816" y="112052"/>
                  </a:lnTo>
                  <a:close/>
                </a:path>
                <a:path w="5038724" h="1857375">
                  <a:moveTo>
                    <a:pt x="4721387" y="117446"/>
                  </a:moveTo>
                  <a:lnTo>
                    <a:pt x="4672852" y="117446"/>
                  </a:lnTo>
                  <a:lnTo>
                    <a:pt x="4672852" y="112052"/>
                  </a:lnTo>
                  <a:lnTo>
                    <a:pt x="4721387" y="112052"/>
                  </a:lnTo>
                  <a:lnTo>
                    <a:pt x="4721387" y="117446"/>
                  </a:lnTo>
                  <a:close/>
                </a:path>
                <a:path w="5038724" h="1857375">
                  <a:moveTo>
                    <a:pt x="4699816" y="139025"/>
                  </a:moveTo>
                  <a:lnTo>
                    <a:pt x="4694423" y="139025"/>
                  </a:lnTo>
                  <a:lnTo>
                    <a:pt x="4694423" y="117446"/>
                  </a:lnTo>
                  <a:lnTo>
                    <a:pt x="4701164" y="117446"/>
                  </a:lnTo>
                  <a:lnTo>
                    <a:pt x="4699816" y="120144"/>
                  </a:lnTo>
                  <a:lnTo>
                    <a:pt x="4699816" y="139025"/>
                  </a:lnTo>
                  <a:close/>
                </a:path>
                <a:path w="5038724" h="1857375">
                  <a:moveTo>
                    <a:pt x="4585219" y="226689"/>
                  </a:moveTo>
                  <a:lnTo>
                    <a:pt x="4579826" y="226689"/>
                  </a:lnTo>
                  <a:lnTo>
                    <a:pt x="4579826" y="205110"/>
                  </a:lnTo>
                  <a:lnTo>
                    <a:pt x="4585219" y="205110"/>
                  </a:lnTo>
                  <a:lnTo>
                    <a:pt x="4585219" y="226689"/>
                  </a:lnTo>
                  <a:close/>
                </a:path>
                <a:path w="5038724" h="1857375">
                  <a:moveTo>
                    <a:pt x="4606790" y="232083"/>
                  </a:moveTo>
                  <a:lnTo>
                    <a:pt x="4558255" y="232083"/>
                  </a:lnTo>
                  <a:lnTo>
                    <a:pt x="4558255" y="226689"/>
                  </a:lnTo>
                  <a:lnTo>
                    <a:pt x="4606790" y="226689"/>
                  </a:lnTo>
                  <a:lnTo>
                    <a:pt x="4606790" y="232083"/>
                  </a:lnTo>
                  <a:close/>
                </a:path>
                <a:path w="5038724" h="1857375">
                  <a:moveTo>
                    <a:pt x="4585219" y="253662"/>
                  </a:moveTo>
                  <a:lnTo>
                    <a:pt x="4579826" y="253662"/>
                  </a:lnTo>
                  <a:lnTo>
                    <a:pt x="4579826" y="232083"/>
                  </a:lnTo>
                  <a:lnTo>
                    <a:pt x="4601397" y="232083"/>
                  </a:lnTo>
                  <a:lnTo>
                    <a:pt x="4585219" y="249616"/>
                  </a:lnTo>
                  <a:lnTo>
                    <a:pt x="4585219" y="253662"/>
                  </a:lnTo>
                  <a:close/>
                </a:path>
                <a:path w="5038724" h="1857375">
                  <a:moveTo>
                    <a:pt x="4606790" y="2809"/>
                  </a:moveTo>
                  <a:lnTo>
                    <a:pt x="4558255" y="2809"/>
                  </a:lnTo>
                  <a:lnTo>
                    <a:pt x="4558255" y="0"/>
                  </a:lnTo>
                  <a:lnTo>
                    <a:pt x="4606790" y="0"/>
                  </a:lnTo>
                  <a:lnTo>
                    <a:pt x="4606790" y="2809"/>
                  </a:lnTo>
                  <a:close/>
                </a:path>
                <a:path w="5038724" h="1857375">
                  <a:moveTo>
                    <a:pt x="4585219" y="24388"/>
                  </a:moveTo>
                  <a:lnTo>
                    <a:pt x="4579826" y="24388"/>
                  </a:lnTo>
                  <a:lnTo>
                    <a:pt x="4579826" y="2809"/>
                  </a:lnTo>
                  <a:lnTo>
                    <a:pt x="4585219" y="2809"/>
                  </a:lnTo>
                  <a:lnTo>
                    <a:pt x="4585219" y="24388"/>
                  </a:lnTo>
                  <a:close/>
                </a:path>
                <a:path w="5038724" h="1857375">
                  <a:moveTo>
                    <a:pt x="4377597" y="2809"/>
                  </a:moveTo>
                  <a:lnTo>
                    <a:pt x="4329062" y="2809"/>
                  </a:lnTo>
                  <a:lnTo>
                    <a:pt x="4329062" y="0"/>
                  </a:lnTo>
                  <a:lnTo>
                    <a:pt x="4377597" y="0"/>
                  </a:lnTo>
                  <a:lnTo>
                    <a:pt x="4377597" y="2809"/>
                  </a:lnTo>
                  <a:close/>
                </a:path>
                <a:path w="5038724" h="1857375">
                  <a:moveTo>
                    <a:pt x="4356026" y="24388"/>
                  </a:moveTo>
                  <a:lnTo>
                    <a:pt x="4350633" y="24388"/>
                  </a:lnTo>
                  <a:lnTo>
                    <a:pt x="4350633" y="2809"/>
                  </a:lnTo>
                  <a:lnTo>
                    <a:pt x="4356026" y="2809"/>
                  </a:lnTo>
                  <a:lnTo>
                    <a:pt x="4356026" y="24388"/>
                  </a:lnTo>
                  <a:close/>
                </a:path>
                <a:path w="5038724" h="1857375">
                  <a:moveTo>
                    <a:pt x="4148403" y="2809"/>
                  </a:moveTo>
                  <a:lnTo>
                    <a:pt x="4099868" y="2809"/>
                  </a:lnTo>
                  <a:lnTo>
                    <a:pt x="4099868" y="0"/>
                  </a:lnTo>
                  <a:lnTo>
                    <a:pt x="4148403" y="0"/>
                  </a:lnTo>
                  <a:lnTo>
                    <a:pt x="4148403" y="2809"/>
                  </a:lnTo>
                  <a:close/>
                </a:path>
                <a:path w="5038724" h="1857375">
                  <a:moveTo>
                    <a:pt x="4126832" y="24388"/>
                  </a:moveTo>
                  <a:lnTo>
                    <a:pt x="4121439" y="24388"/>
                  </a:lnTo>
                  <a:lnTo>
                    <a:pt x="4121439" y="2809"/>
                  </a:lnTo>
                  <a:lnTo>
                    <a:pt x="4126832" y="2809"/>
                  </a:lnTo>
                  <a:lnTo>
                    <a:pt x="4126832" y="24388"/>
                  </a:lnTo>
                  <a:close/>
                </a:path>
                <a:path w="5038724" h="1857375">
                  <a:moveTo>
                    <a:pt x="3919210" y="2809"/>
                  </a:moveTo>
                  <a:lnTo>
                    <a:pt x="3870674" y="2809"/>
                  </a:lnTo>
                  <a:lnTo>
                    <a:pt x="3870674" y="0"/>
                  </a:lnTo>
                  <a:lnTo>
                    <a:pt x="3919210" y="0"/>
                  </a:lnTo>
                  <a:lnTo>
                    <a:pt x="3919210" y="2809"/>
                  </a:lnTo>
                  <a:close/>
                </a:path>
                <a:path w="5038724" h="1857375">
                  <a:moveTo>
                    <a:pt x="3897638" y="24388"/>
                  </a:moveTo>
                  <a:lnTo>
                    <a:pt x="3892246" y="24388"/>
                  </a:lnTo>
                  <a:lnTo>
                    <a:pt x="3892246" y="2809"/>
                  </a:lnTo>
                  <a:lnTo>
                    <a:pt x="3897638" y="2809"/>
                  </a:lnTo>
                  <a:lnTo>
                    <a:pt x="3897638" y="24388"/>
                  </a:lnTo>
                  <a:close/>
                </a:path>
                <a:path w="5038724" h="1857375">
                  <a:moveTo>
                    <a:pt x="4470622" y="112052"/>
                  </a:moveTo>
                  <a:lnTo>
                    <a:pt x="4465230" y="112052"/>
                  </a:lnTo>
                  <a:lnTo>
                    <a:pt x="4465230" y="90473"/>
                  </a:lnTo>
                  <a:lnTo>
                    <a:pt x="4470622" y="90473"/>
                  </a:lnTo>
                  <a:lnTo>
                    <a:pt x="4470622" y="112052"/>
                  </a:lnTo>
                  <a:close/>
                </a:path>
                <a:path w="5038724" h="1857375">
                  <a:moveTo>
                    <a:pt x="4492193" y="117446"/>
                  </a:moveTo>
                  <a:lnTo>
                    <a:pt x="4443658" y="117446"/>
                  </a:lnTo>
                  <a:lnTo>
                    <a:pt x="4443658" y="112052"/>
                  </a:lnTo>
                  <a:lnTo>
                    <a:pt x="4492193" y="112052"/>
                  </a:lnTo>
                  <a:lnTo>
                    <a:pt x="4492193" y="117446"/>
                  </a:lnTo>
                  <a:close/>
                </a:path>
                <a:path w="5038724" h="1857375">
                  <a:moveTo>
                    <a:pt x="4470622" y="139025"/>
                  </a:moveTo>
                  <a:lnTo>
                    <a:pt x="4465230" y="139025"/>
                  </a:lnTo>
                  <a:lnTo>
                    <a:pt x="4465230" y="117446"/>
                  </a:lnTo>
                  <a:lnTo>
                    <a:pt x="4470622" y="117446"/>
                  </a:lnTo>
                  <a:lnTo>
                    <a:pt x="4470622" y="139025"/>
                  </a:lnTo>
                  <a:close/>
                </a:path>
                <a:path w="5038724" h="1857375">
                  <a:moveTo>
                    <a:pt x="4241429" y="112052"/>
                  </a:moveTo>
                  <a:lnTo>
                    <a:pt x="4236036" y="112052"/>
                  </a:lnTo>
                  <a:lnTo>
                    <a:pt x="4236036" y="90473"/>
                  </a:lnTo>
                  <a:lnTo>
                    <a:pt x="4241429" y="90473"/>
                  </a:lnTo>
                  <a:lnTo>
                    <a:pt x="4241429" y="112052"/>
                  </a:lnTo>
                  <a:close/>
                </a:path>
                <a:path w="5038724" h="1857375">
                  <a:moveTo>
                    <a:pt x="4263000" y="117446"/>
                  </a:moveTo>
                  <a:lnTo>
                    <a:pt x="4214465" y="117446"/>
                  </a:lnTo>
                  <a:lnTo>
                    <a:pt x="4214465" y="112052"/>
                  </a:lnTo>
                  <a:lnTo>
                    <a:pt x="4263000" y="112052"/>
                  </a:lnTo>
                  <a:lnTo>
                    <a:pt x="4263000" y="117446"/>
                  </a:lnTo>
                  <a:close/>
                </a:path>
                <a:path w="5038724" h="1857375">
                  <a:moveTo>
                    <a:pt x="4241429" y="139025"/>
                  </a:moveTo>
                  <a:lnTo>
                    <a:pt x="4236036" y="139025"/>
                  </a:lnTo>
                  <a:lnTo>
                    <a:pt x="4236036" y="117446"/>
                  </a:lnTo>
                  <a:lnTo>
                    <a:pt x="4241429" y="117446"/>
                  </a:lnTo>
                  <a:lnTo>
                    <a:pt x="4241429" y="139025"/>
                  </a:lnTo>
                  <a:close/>
                </a:path>
                <a:path w="5038724" h="1857375">
                  <a:moveTo>
                    <a:pt x="4012235" y="112052"/>
                  </a:moveTo>
                  <a:lnTo>
                    <a:pt x="4006842" y="112052"/>
                  </a:lnTo>
                  <a:lnTo>
                    <a:pt x="4006842" y="90473"/>
                  </a:lnTo>
                  <a:lnTo>
                    <a:pt x="4012235" y="90473"/>
                  </a:lnTo>
                  <a:lnTo>
                    <a:pt x="4012235" y="112052"/>
                  </a:lnTo>
                  <a:close/>
                </a:path>
                <a:path w="5038724" h="1857375">
                  <a:moveTo>
                    <a:pt x="4033806" y="117446"/>
                  </a:moveTo>
                  <a:lnTo>
                    <a:pt x="3985271" y="117446"/>
                  </a:lnTo>
                  <a:lnTo>
                    <a:pt x="3985271" y="112052"/>
                  </a:lnTo>
                  <a:lnTo>
                    <a:pt x="4033806" y="112052"/>
                  </a:lnTo>
                  <a:lnTo>
                    <a:pt x="4033806" y="117446"/>
                  </a:lnTo>
                  <a:close/>
                </a:path>
                <a:path w="5038724" h="1857375">
                  <a:moveTo>
                    <a:pt x="4012235" y="139025"/>
                  </a:moveTo>
                  <a:lnTo>
                    <a:pt x="4006842" y="139025"/>
                  </a:lnTo>
                  <a:lnTo>
                    <a:pt x="4006842" y="117446"/>
                  </a:lnTo>
                  <a:lnTo>
                    <a:pt x="4012235" y="117446"/>
                  </a:lnTo>
                  <a:lnTo>
                    <a:pt x="4012235" y="139025"/>
                  </a:lnTo>
                  <a:close/>
                </a:path>
                <a:path w="5038724" h="1857375">
                  <a:moveTo>
                    <a:pt x="4356026" y="226689"/>
                  </a:moveTo>
                  <a:lnTo>
                    <a:pt x="4350633" y="226689"/>
                  </a:lnTo>
                  <a:lnTo>
                    <a:pt x="4350633" y="205110"/>
                  </a:lnTo>
                  <a:lnTo>
                    <a:pt x="4356026" y="205110"/>
                  </a:lnTo>
                  <a:lnTo>
                    <a:pt x="4356026" y="226689"/>
                  </a:lnTo>
                  <a:close/>
                </a:path>
                <a:path w="5038724" h="1857375">
                  <a:moveTo>
                    <a:pt x="4377597" y="232083"/>
                  </a:moveTo>
                  <a:lnTo>
                    <a:pt x="4329062" y="232083"/>
                  </a:lnTo>
                  <a:lnTo>
                    <a:pt x="4329062" y="226689"/>
                  </a:lnTo>
                  <a:lnTo>
                    <a:pt x="4377597" y="226689"/>
                  </a:lnTo>
                  <a:lnTo>
                    <a:pt x="4377597" y="232083"/>
                  </a:lnTo>
                  <a:close/>
                </a:path>
                <a:path w="5038724" h="1857375">
                  <a:moveTo>
                    <a:pt x="4356026" y="253662"/>
                  </a:moveTo>
                  <a:lnTo>
                    <a:pt x="4350633" y="253662"/>
                  </a:lnTo>
                  <a:lnTo>
                    <a:pt x="4350633" y="232083"/>
                  </a:lnTo>
                  <a:lnTo>
                    <a:pt x="4356026" y="232083"/>
                  </a:lnTo>
                  <a:lnTo>
                    <a:pt x="4356026" y="253662"/>
                  </a:lnTo>
                  <a:close/>
                </a:path>
                <a:path w="5038724" h="1857375">
                  <a:moveTo>
                    <a:pt x="4126832" y="226689"/>
                  </a:moveTo>
                  <a:lnTo>
                    <a:pt x="4121439" y="226689"/>
                  </a:lnTo>
                  <a:lnTo>
                    <a:pt x="4121439" y="205110"/>
                  </a:lnTo>
                  <a:lnTo>
                    <a:pt x="4126832" y="205110"/>
                  </a:lnTo>
                  <a:lnTo>
                    <a:pt x="4126832" y="226689"/>
                  </a:lnTo>
                  <a:close/>
                </a:path>
                <a:path w="5038724" h="1857375">
                  <a:moveTo>
                    <a:pt x="4148403" y="232083"/>
                  </a:moveTo>
                  <a:lnTo>
                    <a:pt x="4099868" y="232083"/>
                  </a:lnTo>
                  <a:lnTo>
                    <a:pt x="4099868" y="226689"/>
                  </a:lnTo>
                  <a:lnTo>
                    <a:pt x="4148403" y="226689"/>
                  </a:lnTo>
                  <a:lnTo>
                    <a:pt x="4148403" y="232083"/>
                  </a:lnTo>
                  <a:close/>
                </a:path>
                <a:path w="5038724" h="1857375">
                  <a:moveTo>
                    <a:pt x="4126832" y="253662"/>
                  </a:moveTo>
                  <a:lnTo>
                    <a:pt x="4121439" y="253662"/>
                  </a:lnTo>
                  <a:lnTo>
                    <a:pt x="4121439" y="232083"/>
                  </a:lnTo>
                  <a:lnTo>
                    <a:pt x="4126832" y="232083"/>
                  </a:lnTo>
                  <a:lnTo>
                    <a:pt x="4126832" y="253662"/>
                  </a:lnTo>
                  <a:close/>
                </a:path>
                <a:path w="5038724" h="1857375">
                  <a:moveTo>
                    <a:pt x="3897638" y="226689"/>
                  </a:moveTo>
                  <a:lnTo>
                    <a:pt x="3892246" y="226689"/>
                  </a:lnTo>
                  <a:lnTo>
                    <a:pt x="3892246" y="205110"/>
                  </a:lnTo>
                  <a:lnTo>
                    <a:pt x="3897638" y="205110"/>
                  </a:lnTo>
                  <a:lnTo>
                    <a:pt x="3897638" y="226689"/>
                  </a:lnTo>
                  <a:close/>
                </a:path>
                <a:path w="5038724" h="1857375">
                  <a:moveTo>
                    <a:pt x="3919210" y="232083"/>
                  </a:moveTo>
                  <a:lnTo>
                    <a:pt x="3870674" y="232083"/>
                  </a:lnTo>
                  <a:lnTo>
                    <a:pt x="3870674" y="226689"/>
                  </a:lnTo>
                  <a:lnTo>
                    <a:pt x="3919210" y="226689"/>
                  </a:lnTo>
                  <a:lnTo>
                    <a:pt x="3919210" y="232083"/>
                  </a:lnTo>
                  <a:close/>
                </a:path>
                <a:path w="5038724" h="1857375">
                  <a:moveTo>
                    <a:pt x="3897638" y="253662"/>
                  </a:moveTo>
                  <a:lnTo>
                    <a:pt x="3892246" y="253662"/>
                  </a:lnTo>
                  <a:lnTo>
                    <a:pt x="3892246" y="232083"/>
                  </a:lnTo>
                  <a:lnTo>
                    <a:pt x="3897638" y="232083"/>
                  </a:lnTo>
                  <a:lnTo>
                    <a:pt x="3897638" y="253662"/>
                  </a:lnTo>
                  <a:close/>
                </a:path>
                <a:path w="5038724" h="1857375">
                  <a:moveTo>
                    <a:pt x="4470622" y="341326"/>
                  </a:moveTo>
                  <a:lnTo>
                    <a:pt x="4465230" y="341326"/>
                  </a:lnTo>
                  <a:lnTo>
                    <a:pt x="4465230" y="319747"/>
                  </a:lnTo>
                  <a:lnTo>
                    <a:pt x="4470622" y="319747"/>
                  </a:lnTo>
                  <a:lnTo>
                    <a:pt x="4470622" y="341326"/>
                  </a:lnTo>
                  <a:close/>
                </a:path>
                <a:path w="5038724" h="1857375">
                  <a:moveTo>
                    <a:pt x="4492193" y="346721"/>
                  </a:moveTo>
                  <a:lnTo>
                    <a:pt x="4443658" y="346721"/>
                  </a:lnTo>
                  <a:lnTo>
                    <a:pt x="4443658" y="341326"/>
                  </a:lnTo>
                  <a:lnTo>
                    <a:pt x="4492193" y="341326"/>
                  </a:lnTo>
                  <a:lnTo>
                    <a:pt x="4492193" y="346721"/>
                  </a:lnTo>
                  <a:close/>
                </a:path>
                <a:path w="5038724" h="1857375">
                  <a:moveTo>
                    <a:pt x="4470622" y="368299"/>
                  </a:moveTo>
                  <a:lnTo>
                    <a:pt x="4465230" y="368299"/>
                  </a:lnTo>
                  <a:lnTo>
                    <a:pt x="4465230" y="346721"/>
                  </a:lnTo>
                  <a:lnTo>
                    <a:pt x="4470622" y="346721"/>
                  </a:lnTo>
                  <a:lnTo>
                    <a:pt x="4470622" y="368299"/>
                  </a:lnTo>
                  <a:close/>
                </a:path>
                <a:path w="5038724" h="1857375">
                  <a:moveTo>
                    <a:pt x="4241429" y="341326"/>
                  </a:moveTo>
                  <a:lnTo>
                    <a:pt x="4236036" y="341326"/>
                  </a:lnTo>
                  <a:lnTo>
                    <a:pt x="4236036" y="319747"/>
                  </a:lnTo>
                  <a:lnTo>
                    <a:pt x="4241429" y="319747"/>
                  </a:lnTo>
                  <a:lnTo>
                    <a:pt x="4241429" y="341326"/>
                  </a:lnTo>
                  <a:close/>
                </a:path>
                <a:path w="5038724" h="1857375">
                  <a:moveTo>
                    <a:pt x="4263000" y="346721"/>
                  </a:moveTo>
                  <a:lnTo>
                    <a:pt x="4214465" y="346721"/>
                  </a:lnTo>
                  <a:lnTo>
                    <a:pt x="4214465" y="341326"/>
                  </a:lnTo>
                  <a:lnTo>
                    <a:pt x="4263000" y="341326"/>
                  </a:lnTo>
                  <a:lnTo>
                    <a:pt x="4263000" y="346721"/>
                  </a:lnTo>
                  <a:close/>
                </a:path>
                <a:path w="5038724" h="1857375">
                  <a:moveTo>
                    <a:pt x="4241429" y="368299"/>
                  </a:moveTo>
                  <a:lnTo>
                    <a:pt x="4236036" y="368299"/>
                  </a:lnTo>
                  <a:lnTo>
                    <a:pt x="4236036" y="346721"/>
                  </a:lnTo>
                  <a:lnTo>
                    <a:pt x="4241429" y="346721"/>
                  </a:lnTo>
                  <a:lnTo>
                    <a:pt x="4241429" y="368299"/>
                  </a:lnTo>
                  <a:close/>
                </a:path>
                <a:path w="5038724" h="1857375">
                  <a:moveTo>
                    <a:pt x="4012235" y="341326"/>
                  </a:moveTo>
                  <a:lnTo>
                    <a:pt x="4006842" y="341326"/>
                  </a:lnTo>
                  <a:lnTo>
                    <a:pt x="4006842" y="319747"/>
                  </a:lnTo>
                  <a:lnTo>
                    <a:pt x="4012235" y="319747"/>
                  </a:lnTo>
                  <a:lnTo>
                    <a:pt x="4012235" y="341326"/>
                  </a:lnTo>
                  <a:close/>
                </a:path>
                <a:path w="5038724" h="1857375">
                  <a:moveTo>
                    <a:pt x="4033806" y="346721"/>
                  </a:moveTo>
                  <a:lnTo>
                    <a:pt x="3985271" y="346721"/>
                  </a:lnTo>
                  <a:lnTo>
                    <a:pt x="3985271" y="341326"/>
                  </a:lnTo>
                  <a:lnTo>
                    <a:pt x="4033806" y="341326"/>
                  </a:lnTo>
                  <a:lnTo>
                    <a:pt x="4033806" y="346721"/>
                  </a:lnTo>
                  <a:close/>
                </a:path>
                <a:path w="5038724" h="1857375">
                  <a:moveTo>
                    <a:pt x="4012235" y="368299"/>
                  </a:moveTo>
                  <a:lnTo>
                    <a:pt x="4006842" y="368299"/>
                  </a:lnTo>
                  <a:lnTo>
                    <a:pt x="4006842" y="346721"/>
                  </a:lnTo>
                  <a:lnTo>
                    <a:pt x="4012235" y="346721"/>
                  </a:lnTo>
                  <a:lnTo>
                    <a:pt x="4012235" y="368299"/>
                  </a:lnTo>
                  <a:close/>
                </a:path>
                <a:path w="5038724" h="1857375">
                  <a:moveTo>
                    <a:pt x="4356026" y="455963"/>
                  </a:moveTo>
                  <a:lnTo>
                    <a:pt x="4350633" y="455963"/>
                  </a:lnTo>
                  <a:lnTo>
                    <a:pt x="4350633" y="434384"/>
                  </a:lnTo>
                  <a:lnTo>
                    <a:pt x="4356026" y="434384"/>
                  </a:lnTo>
                  <a:lnTo>
                    <a:pt x="4356026" y="455963"/>
                  </a:lnTo>
                  <a:close/>
                </a:path>
                <a:path w="5038724" h="1857375">
                  <a:moveTo>
                    <a:pt x="4377597" y="461358"/>
                  </a:moveTo>
                  <a:lnTo>
                    <a:pt x="4329062" y="461358"/>
                  </a:lnTo>
                  <a:lnTo>
                    <a:pt x="4329062" y="455963"/>
                  </a:lnTo>
                  <a:lnTo>
                    <a:pt x="4377597" y="455963"/>
                  </a:lnTo>
                  <a:lnTo>
                    <a:pt x="4377597" y="461358"/>
                  </a:lnTo>
                  <a:close/>
                </a:path>
                <a:path w="5038724" h="1857375">
                  <a:moveTo>
                    <a:pt x="4356026" y="482937"/>
                  </a:moveTo>
                  <a:lnTo>
                    <a:pt x="4350633" y="482937"/>
                  </a:lnTo>
                  <a:lnTo>
                    <a:pt x="4350633" y="461358"/>
                  </a:lnTo>
                  <a:lnTo>
                    <a:pt x="4356026" y="461358"/>
                  </a:lnTo>
                  <a:lnTo>
                    <a:pt x="4356026" y="482937"/>
                  </a:lnTo>
                  <a:close/>
                </a:path>
                <a:path w="5038724" h="1857375">
                  <a:moveTo>
                    <a:pt x="4126832" y="455963"/>
                  </a:moveTo>
                  <a:lnTo>
                    <a:pt x="4121439" y="455963"/>
                  </a:lnTo>
                  <a:lnTo>
                    <a:pt x="4121439" y="434384"/>
                  </a:lnTo>
                  <a:lnTo>
                    <a:pt x="4126832" y="434384"/>
                  </a:lnTo>
                  <a:lnTo>
                    <a:pt x="4126832" y="455963"/>
                  </a:lnTo>
                  <a:close/>
                </a:path>
                <a:path w="5038724" h="1857375">
                  <a:moveTo>
                    <a:pt x="4148403" y="461358"/>
                  </a:moveTo>
                  <a:lnTo>
                    <a:pt x="4099868" y="461358"/>
                  </a:lnTo>
                  <a:lnTo>
                    <a:pt x="4099868" y="455963"/>
                  </a:lnTo>
                  <a:lnTo>
                    <a:pt x="4148403" y="455963"/>
                  </a:lnTo>
                  <a:lnTo>
                    <a:pt x="4148403" y="461358"/>
                  </a:lnTo>
                  <a:close/>
                </a:path>
                <a:path w="5038724" h="1857375">
                  <a:moveTo>
                    <a:pt x="4126832" y="482937"/>
                  </a:moveTo>
                  <a:lnTo>
                    <a:pt x="4121439" y="482937"/>
                  </a:lnTo>
                  <a:lnTo>
                    <a:pt x="4121439" y="461358"/>
                  </a:lnTo>
                  <a:lnTo>
                    <a:pt x="4126832" y="461358"/>
                  </a:lnTo>
                  <a:lnTo>
                    <a:pt x="4126832" y="482937"/>
                  </a:lnTo>
                  <a:close/>
                </a:path>
                <a:path w="5038724" h="1857375">
                  <a:moveTo>
                    <a:pt x="3897638" y="455963"/>
                  </a:moveTo>
                  <a:lnTo>
                    <a:pt x="3892246" y="455963"/>
                  </a:lnTo>
                  <a:lnTo>
                    <a:pt x="3892246" y="434384"/>
                  </a:lnTo>
                  <a:lnTo>
                    <a:pt x="3897638" y="434384"/>
                  </a:lnTo>
                  <a:lnTo>
                    <a:pt x="3897638" y="455963"/>
                  </a:lnTo>
                  <a:close/>
                </a:path>
                <a:path w="5038724" h="1857375">
                  <a:moveTo>
                    <a:pt x="3919210" y="461358"/>
                  </a:moveTo>
                  <a:lnTo>
                    <a:pt x="3870674" y="461358"/>
                  </a:lnTo>
                  <a:lnTo>
                    <a:pt x="3870674" y="455963"/>
                  </a:lnTo>
                  <a:lnTo>
                    <a:pt x="3919210" y="455963"/>
                  </a:lnTo>
                  <a:lnTo>
                    <a:pt x="3919210" y="461358"/>
                  </a:lnTo>
                  <a:close/>
                </a:path>
                <a:path w="5038724" h="1857375">
                  <a:moveTo>
                    <a:pt x="3897638" y="482937"/>
                  </a:moveTo>
                  <a:lnTo>
                    <a:pt x="3892246" y="482937"/>
                  </a:lnTo>
                  <a:lnTo>
                    <a:pt x="3892246" y="461358"/>
                  </a:lnTo>
                  <a:lnTo>
                    <a:pt x="3897638" y="461358"/>
                  </a:lnTo>
                  <a:lnTo>
                    <a:pt x="3897638" y="482937"/>
                  </a:lnTo>
                  <a:close/>
                </a:path>
                <a:path w="5038724" h="1857375">
                  <a:moveTo>
                    <a:pt x="4241429" y="570600"/>
                  </a:moveTo>
                  <a:lnTo>
                    <a:pt x="4236036" y="570600"/>
                  </a:lnTo>
                  <a:lnTo>
                    <a:pt x="4236036" y="549022"/>
                  </a:lnTo>
                  <a:lnTo>
                    <a:pt x="4241429" y="549022"/>
                  </a:lnTo>
                  <a:lnTo>
                    <a:pt x="4241429" y="570600"/>
                  </a:lnTo>
                  <a:close/>
                </a:path>
                <a:path w="5038724" h="1857375">
                  <a:moveTo>
                    <a:pt x="4263000" y="575995"/>
                  </a:moveTo>
                  <a:lnTo>
                    <a:pt x="4214465" y="575995"/>
                  </a:lnTo>
                  <a:lnTo>
                    <a:pt x="4214465" y="570600"/>
                  </a:lnTo>
                  <a:lnTo>
                    <a:pt x="4263000" y="570600"/>
                  </a:lnTo>
                  <a:lnTo>
                    <a:pt x="4263000" y="575995"/>
                  </a:lnTo>
                  <a:close/>
                </a:path>
                <a:path w="5038724" h="1857375">
                  <a:moveTo>
                    <a:pt x="4241429" y="597574"/>
                  </a:moveTo>
                  <a:lnTo>
                    <a:pt x="4236036" y="597574"/>
                  </a:lnTo>
                  <a:lnTo>
                    <a:pt x="4236036" y="575995"/>
                  </a:lnTo>
                  <a:lnTo>
                    <a:pt x="4241429" y="575995"/>
                  </a:lnTo>
                  <a:lnTo>
                    <a:pt x="4241429" y="597574"/>
                  </a:lnTo>
                  <a:close/>
                </a:path>
                <a:path w="5038724" h="1857375">
                  <a:moveTo>
                    <a:pt x="4012235" y="570600"/>
                  </a:moveTo>
                  <a:lnTo>
                    <a:pt x="4006842" y="570600"/>
                  </a:lnTo>
                  <a:lnTo>
                    <a:pt x="4006842" y="549022"/>
                  </a:lnTo>
                  <a:lnTo>
                    <a:pt x="4012235" y="549022"/>
                  </a:lnTo>
                  <a:lnTo>
                    <a:pt x="4012235" y="570600"/>
                  </a:lnTo>
                  <a:close/>
                </a:path>
                <a:path w="5038724" h="1857375">
                  <a:moveTo>
                    <a:pt x="4033806" y="575995"/>
                  </a:moveTo>
                  <a:lnTo>
                    <a:pt x="3985271" y="575995"/>
                  </a:lnTo>
                  <a:lnTo>
                    <a:pt x="3985271" y="570600"/>
                  </a:lnTo>
                  <a:lnTo>
                    <a:pt x="4033806" y="570600"/>
                  </a:lnTo>
                  <a:lnTo>
                    <a:pt x="4033806" y="575995"/>
                  </a:lnTo>
                  <a:close/>
                </a:path>
                <a:path w="5038724" h="1857375">
                  <a:moveTo>
                    <a:pt x="4012235" y="597574"/>
                  </a:moveTo>
                  <a:lnTo>
                    <a:pt x="4006842" y="597574"/>
                  </a:lnTo>
                  <a:lnTo>
                    <a:pt x="4006842" y="575995"/>
                  </a:lnTo>
                  <a:lnTo>
                    <a:pt x="4012235" y="575995"/>
                  </a:lnTo>
                  <a:lnTo>
                    <a:pt x="4012235" y="597574"/>
                  </a:lnTo>
                  <a:close/>
                </a:path>
                <a:path w="5038724" h="1857375">
                  <a:moveTo>
                    <a:pt x="4126832" y="685238"/>
                  </a:moveTo>
                  <a:lnTo>
                    <a:pt x="4121439" y="685238"/>
                  </a:lnTo>
                  <a:lnTo>
                    <a:pt x="4121439" y="663659"/>
                  </a:lnTo>
                  <a:lnTo>
                    <a:pt x="4126832" y="663659"/>
                  </a:lnTo>
                  <a:lnTo>
                    <a:pt x="4126832" y="685238"/>
                  </a:lnTo>
                  <a:close/>
                </a:path>
                <a:path w="5038724" h="1857375">
                  <a:moveTo>
                    <a:pt x="4148403" y="690632"/>
                  </a:moveTo>
                  <a:lnTo>
                    <a:pt x="4099868" y="690632"/>
                  </a:lnTo>
                  <a:lnTo>
                    <a:pt x="4099868" y="685238"/>
                  </a:lnTo>
                  <a:lnTo>
                    <a:pt x="4148403" y="685238"/>
                  </a:lnTo>
                  <a:lnTo>
                    <a:pt x="4148403" y="690632"/>
                  </a:lnTo>
                  <a:close/>
                </a:path>
                <a:path w="5038724" h="1857375">
                  <a:moveTo>
                    <a:pt x="4126832" y="712211"/>
                  </a:moveTo>
                  <a:lnTo>
                    <a:pt x="4121439" y="712211"/>
                  </a:lnTo>
                  <a:lnTo>
                    <a:pt x="4121439" y="690632"/>
                  </a:lnTo>
                  <a:lnTo>
                    <a:pt x="4126832" y="690632"/>
                  </a:lnTo>
                  <a:lnTo>
                    <a:pt x="4126832" y="712211"/>
                  </a:lnTo>
                  <a:close/>
                </a:path>
                <a:path w="5038724" h="1857375">
                  <a:moveTo>
                    <a:pt x="3897638" y="685238"/>
                  </a:moveTo>
                  <a:lnTo>
                    <a:pt x="3892246" y="685238"/>
                  </a:lnTo>
                  <a:lnTo>
                    <a:pt x="3892246" y="663659"/>
                  </a:lnTo>
                  <a:lnTo>
                    <a:pt x="3897638" y="663659"/>
                  </a:lnTo>
                  <a:lnTo>
                    <a:pt x="3897638" y="685238"/>
                  </a:lnTo>
                  <a:close/>
                </a:path>
                <a:path w="5038724" h="1857375">
                  <a:moveTo>
                    <a:pt x="3919210" y="690632"/>
                  </a:moveTo>
                  <a:lnTo>
                    <a:pt x="3870674" y="690632"/>
                  </a:lnTo>
                  <a:lnTo>
                    <a:pt x="3870674" y="685238"/>
                  </a:lnTo>
                  <a:lnTo>
                    <a:pt x="3919210" y="685238"/>
                  </a:lnTo>
                  <a:lnTo>
                    <a:pt x="3919210" y="690632"/>
                  </a:lnTo>
                  <a:close/>
                </a:path>
                <a:path w="5038724" h="1857375">
                  <a:moveTo>
                    <a:pt x="3897638" y="712211"/>
                  </a:moveTo>
                  <a:lnTo>
                    <a:pt x="3892246" y="712211"/>
                  </a:lnTo>
                  <a:lnTo>
                    <a:pt x="3892246" y="690632"/>
                  </a:lnTo>
                  <a:lnTo>
                    <a:pt x="3897638" y="690632"/>
                  </a:lnTo>
                  <a:lnTo>
                    <a:pt x="3897638" y="712211"/>
                  </a:lnTo>
                  <a:close/>
                </a:path>
                <a:path w="5038724" h="1857375">
                  <a:moveTo>
                    <a:pt x="4012235" y="799875"/>
                  </a:moveTo>
                  <a:lnTo>
                    <a:pt x="4006842" y="799875"/>
                  </a:lnTo>
                  <a:lnTo>
                    <a:pt x="4006842" y="778296"/>
                  </a:lnTo>
                  <a:lnTo>
                    <a:pt x="4012235" y="778296"/>
                  </a:lnTo>
                  <a:lnTo>
                    <a:pt x="4012235" y="799875"/>
                  </a:lnTo>
                  <a:close/>
                </a:path>
                <a:path w="5038724" h="1857375">
                  <a:moveTo>
                    <a:pt x="4033806" y="805269"/>
                  </a:moveTo>
                  <a:lnTo>
                    <a:pt x="3985271" y="805269"/>
                  </a:lnTo>
                  <a:lnTo>
                    <a:pt x="3985271" y="799875"/>
                  </a:lnTo>
                  <a:lnTo>
                    <a:pt x="4033806" y="799875"/>
                  </a:lnTo>
                  <a:lnTo>
                    <a:pt x="4033806" y="805269"/>
                  </a:lnTo>
                  <a:close/>
                </a:path>
                <a:path w="5038724" h="1857375">
                  <a:moveTo>
                    <a:pt x="4012235" y="826848"/>
                  </a:moveTo>
                  <a:lnTo>
                    <a:pt x="4006842" y="826848"/>
                  </a:lnTo>
                  <a:lnTo>
                    <a:pt x="4006842" y="805269"/>
                  </a:lnTo>
                  <a:lnTo>
                    <a:pt x="4012235" y="805269"/>
                  </a:lnTo>
                  <a:lnTo>
                    <a:pt x="4012235" y="826848"/>
                  </a:lnTo>
                  <a:close/>
                </a:path>
                <a:path w="5038724" h="1857375">
                  <a:moveTo>
                    <a:pt x="3691364" y="2809"/>
                  </a:moveTo>
                  <a:lnTo>
                    <a:pt x="3642829" y="2809"/>
                  </a:lnTo>
                  <a:lnTo>
                    <a:pt x="3642829" y="0"/>
                  </a:lnTo>
                  <a:lnTo>
                    <a:pt x="3691364" y="0"/>
                  </a:lnTo>
                  <a:lnTo>
                    <a:pt x="3691364" y="2809"/>
                  </a:lnTo>
                  <a:close/>
                </a:path>
                <a:path w="5038724" h="1857375">
                  <a:moveTo>
                    <a:pt x="3669793" y="24388"/>
                  </a:moveTo>
                  <a:lnTo>
                    <a:pt x="3664400" y="24388"/>
                  </a:lnTo>
                  <a:lnTo>
                    <a:pt x="3664400" y="2809"/>
                  </a:lnTo>
                  <a:lnTo>
                    <a:pt x="3669793" y="2809"/>
                  </a:lnTo>
                  <a:lnTo>
                    <a:pt x="3669793" y="24388"/>
                  </a:lnTo>
                  <a:close/>
                </a:path>
                <a:path w="5038724" h="1857375">
                  <a:moveTo>
                    <a:pt x="3462171" y="2809"/>
                  </a:moveTo>
                  <a:lnTo>
                    <a:pt x="3413635" y="2809"/>
                  </a:lnTo>
                  <a:lnTo>
                    <a:pt x="3413635" y="0"/>
                  </a:lnTo>
                  <a:lnTo>
                    <a:pt x="3462171" y="0"/>
                  </a:lnTo>
                  <a:lnTo>
                    <a:pt x="3462171" y="2809"/>
                  </a:lnTo>
                  <a:close/>
                </a:path>
                <a:path w="5038724" h="1857375">
                  <a:moveTo>
                    <a:pt x="3440599" y="24388"/>
                  </a:moveTo>
                  <a:lnTo>
                    <a:pt x="3435207" y="24388"/>
                  </a:lnTo>
                  <a:lnTo>
                    <a:pt x="3435207" y="2809"/>
                  </a:lnTo>
                  <a:lnTo>
                    <a:pt x="3440599" y="2809"/>
                  </a:lnTo>
                  <a:lnTo>
                    <a:pt x="3440599" y="24388"/>
                  </a:lnTo>
                  <a:close/>
                </a:path>
                <a:path w="5038724" h="1857375">
                  <a:moveTo>
                    <a:pt x="3232977" y="2809"/>
                  </a:moveTo>
                  <a:lnTo>
                    <a:pt x="3184442" y="2809"/>
                  </a:lnTo>
                  <a:lnTo>
                    <a:pt x="3184442" y="0"/>
                  </a:lnTo>
                  <a:lnTo>
                    <a:pt x="3232977" y="0"/>
                  </a:lnTo>
                  <a:lnTo>
                    <a:pt x="3232977" y="2809"/>
                  </a:lnTo>
                  <a:close/>
                </a:path>
                <a:path w="5038724" h="1857375">
                  <a:moveTo>
                    <a:pt x="3211406" y="24388"/>
                  </a:moveTo>
                  <a:lnTo>
                    <a:pt x="3206013" y="24388"/>
                  </a:lnTo>
                  <a:lnTo>
                    <a:pt x="3206013" y="2809"/>
                  </a:lnTo>
                  <a:lnTo>
                    <a:pt x="3211406" y="2809"/>
                  </a:lnTo>
                  <a:lnTo>
                    <a:pt x="3211406" y="24388"/>
                  </a:lnTo>
                  <a:close/>
                </a:path>
                <a:path w="5038724" h="1857375">
                  <a:moveTo>
                    <a:pt x="3003783" y="2809"/>
                  </a:moveTo>
                  <a:lnTo>
                    <a:pt x="2955248" y="2809"/>
                  </a:lnTo>
                  <a:lnTo>
                    <a:pt x="2955248" y="0"/>
                  </a:lnTo>
                  <a:lnTo>
                    <a:pt x="3003783" y="0"/>
                  </a:lnTo>
                  <a:lnTo>
                    <a:pt x="3003783" y="2809"/>
                  </a:lnTo>
                  <a:close/>
                </a:path>
                <a:path w="5038724" h="1857375">
                  <a:moveTo>
                    <a:pt x="2982212" y="24388"/>
                  </a:moveTo>
                  <a:lnTo>
                    <a:pt x="2976820" y="24388"/>
                  </a:lnTo>
                  <a:lnTo>
                    <a:pt x="2976820" y="2809"/>
                  </a:lnTo>
                  <a:lnTo>
                    <a:pt x="2982212" y="2809"/>
                  </a:lnTo>
                  <a:lnTo>
                    <a:pt x="2982212" y="24388"/>
                  </a:lnTo>
                  <a:close/>
                </a:path>
                <a:path w="5038724" h="1857375">
                  <a:moveTo>
                    <a:pt x="3784390" y="112052"/>
                  </a:moveTo>
                  <a:lnTo>
                    <a:pt x="3778997" y="112052"/>
                  </a:lnTo>
                  <a:lnTo>
                    <a:pt x="3778997" y="90473"/>
                  </a:lnTo>
                  <a:lnTo>
                    <a:pt x="3784390" y="90473"/>
                  </a:lnTo>
                  <a:lnTo>
                    <a:pt x="3784390" y="112052"/>
                  </a:lnTo>
                  <a:close/>
                </a:path>
                <a:path w="5038724" h="1857375">
                  <a:moveTo>
                    <a:pt x="3805961" y="117446"/>
                  </a:moveTo>
                  <a:lnTo>
                    <a:pt x="3757426" y="117446"/>
                  </a:lnTo>
                  <a:lnTo>
                    <a:pt x="3757426" y="112052"/>
                  </a:lnTo>
                  <a:lnTo>
                    <a:pt x="3805961" y="112052"/>
                  </a:lnTo>
                  <a:lnTo>
                    <a:pt x="3805961" y="117446"/>
                  </a:lnTo>
                  <a:close/>
                </a:path>
                <a:path w="5038724" h="1857375">
                  <a:moveTo>
                    <a:pt x="3784390" y="139025"/>
                  </a:moveTo>
                  <a:lnTo>
                    <a:pt x="3778997" y="139025"/>
                  </a:lnTo>
                  <a:lnTo>
                    <a:pt x="3778997" y="117446"/>
                  </a:lnTo>
                  <a:lnTo>
                    <a:pt x="3784390" y="117446"/>
                  </a:lnTo>
                  <a:lnTo>
                    <a:pt x="3784390" y="139025"/>
                  </a:lnTo>
                  <a:close/>
                </a:path>
                <a:path w="5038724" h="1857375">
                  <a:moveTo>
                    <a:pt x="3555196" y="112052"/>
                  </a:moveTo>
                  <a:lnTo>
                    <a:pt x="3549803" y="112052"/>
                  </a:lnTo>
                  <a:lnTo>
                    <a:pt x="3549803" y="90473"/>
                  </a:lnTo>
                  <a:lnTo>
                    <a:pt x="3555196" y="90473"/>
                  </a:lnTo>
                  <a:lnTo>
                    <a:pt x="3555196" y="112052"/>
                  </a:lnTo>
                  <a:close/>
                </a:path>
                <a:path w="5038724" h="1857375">
                  <a:moveTo>
                    <a:pt x="3576767" y="117446"/>
                  </a:moveTo>
                  <a:lnTo>
                    <a:pt x="3528232" y="117446"/>
                  </a:lnTo>
                  <a:lnTo>
                    <a:pt x="3528232" y="112052"/>
                  </a:lnTo>
                  <a:lnTo>
                    <a:pt x="3576767" y="112052"/>
                  </a:lnTo>
                  <a:lnTo>
                    <a:pt x="3576767" y="117446"/>
                  </a:lnTo>
                  <a:close/>
                </a:path>
                <a:path w="5038724" h="1857375">
                  <a:moveTo>
                    <a:pt x="3555196" y="139025"/>
                  </a:moveTo>
                  <a:lnTo>
                    <a:pt x="3549803" y="139025"/>
                  </a:lnTo>
                  <a:lnTo>
                    <a:pt x="3549803" y="117446"/>
                  </a:lnTo>
                  <a:lnTo>
                    <a:pt x="3555196" y="117446"/>
                  </a:lnTo>
                  <a:lnTo>
                    <a:pt x="3555196" y="139025"/>
                  </a:lnTo>
                  <a:close/>
                </a:path>
                <a:path w="5038724" h="1857375">
                  <a:moveTo>
                    <a:pt x="3326003" y="112052"/>
                  </a:moveTo>
                  <a:lnTo>
                    <a:pt x="3320610" y="112052"/>
                  </a:lnTo>
                  <a:lnTo>
                    <a:pt x="3320610" y="90473"/>
                  </a:lnTo>
                  <a:lnTo>
                    <a:pt x="3326003" y="90473"/>
                  </a:lnTo>
                  <a:lnTo>
                    <a:pt x="3326003" y="112052"/>
                  </a:lnTo>
                  <a:close/>
                </a:path>
                <a:path w="5038724" h="1857375">
                  <a:moveTo>
                    <a:pt x="3347574" y="117446"/>
                  </a:moveTo>
                  <a:lnTo>
                    <a:pt x="3299039" y="117446"/>
                  </a:lnTo>
                  <a:lnTo>
                    <a:pt x="3299039" y="112052"/>
                  </a:lnTo>
                  <a:lnTo>
                    <a:pt x="3347574" y="112052"/>
                  </a:lnTo>
                  <a:lnTo>
                    <a:pt x="3347574" y="117446"/>
                  </a:lnTo>
                  <a:close/>
                </a:path>
                <a:path w="5038724" h="1857375">
                  <a:moveTo>
                    <a:pt x="3326003" y="139025"/>
                  </a:moveTo>
                  <a:lnTo>
                    <a:pt x="3320610" y="139025"/>
                  </a:lnTo>
                  <a:lnTo>
                    <a:pt x="3320610" y="117446"/>
                  </a:lnTo>
                  <a:lnTo>
                    <a:pt x="3326003" y="117446"/>
                  </a:lnTo>
                  <a:lnTo>
                    <a:pt x="3326003" y="139025"/>
                  </a:lnTo>
                  <a:close/>
                </a:path>
                <a:path w="5038724" h="1857375">
                  <a:moveTo>
                    <a:pt x="3096809" y="112052"/>
                  </a:moveTo>
                  <a:lnTo>
                    <a:pt x="3091416" y="112052"/>
                  </a:lnTo>
                  <a:lnTo>
                    <a:pt x="3091416" y="90473"/>
                  </a:lnTo>
                  <a:lnTo>
                    <a:pt x="3096809" y="90473"/>
                  </a:lnTo>
                  <a:lnTo>
                    <a:pt x="3096809" y="112052"/>
                  </a:lnTo>
                  <a:close/>
                </a:path>
                <a:path w="5038724" h="1857375">
                  <a:moveTo>
                    <a:pt x="3118380" y="117446"/>
                  </a:moveTo>
                  <a:lnTo>
                    <a:pt x="3069845" y="117446"/>
                  </a:lnTo>
                  <a:lnTo>
                    <a:pt x="3069845" y="112052"/>
                  </a:lnTo>
                  <a:lnTo>
                    <a:pt x="3118380" y="112052"/>
                  </a:lnTo>
                  <a:lnTo>
                    <a:pt x="3118380" y="117446"/>
                  </a:lnTo>
                  <a:close/>
                </a:path>
                <a:path w="5038724" h="1857375">
                  <a:moveTo>
                    <a:pt x="3096809" y="139025"/>
                  </a:moveTo>
                  <a:lnTo>
                    <a:pt x="3091416" y="139025"/>
                  </a:lnTo>
                  <a:lnTo>
                    <a:pt x="3091416" y="117446"/>
                  </a:lnTo>
                  <a:lnTo>
                    <a:pt x="3096809" y="117446"/>
                  </a:lnTo>
                  <a:lnTo>
                    <a:pt x="3096809" y="139025"/>
                  </a:lnTo>
                  <a:close/>
                </a:path>
                <a:path w="5038724" h="1857375">
                  <a:moveTo>
                    <a:pt x="3669793" y="226689"/>
                  </a:moveTo>
                  <a:lnTo>
                    <a:pt x="3664400" y="226689"/>
                  </a:lnTo>
                  <a:lnTo>
                    <a:pt x="3664400" y="205110"/>
                  </a:lnTo>
                  <a:lnTo>
                    <a:pt x="3669793" y="205110"/>
                  </a:lnTo>
                  <a:lnTo>
                    <a:pt x="3669793" y="226689"/>
                  </a:lnTo>
                  <a:close/>
                </a:path>
                <a:path w="5038724" h="1857375">
                  <a:moveTo>
                    <a:pt x="3691364" y="232083"/>
                  </a:moveTo>
                  <a:lnTo>
                    <a:pt x="3642829" y="232083"/>
                  </a:lnTo>
                  <a:lnTo>
                    <a:pt x="3642829" y="226689"/>
                  </a:lnTo>
                  <a:lnTo>
                    <a:pt x="3691364" y="226689"/>
                  </a:lnTo>
                  <a:lnTo>
                    <a:pt x="3691364" y="232083"/>
                  </a:lnTo>
                  <a:close/>
                </a:path>
                <a:path w="5038724" h="1857375">
                  <a:moveTo>
                    <a:pt x="3669793" y="253662"/>
                  </a:moveTo>
                  <a:lnTo>
                    <a:pt x="3664400" y="253662"/>
                  </a:lnTo>
                  <a:lnTo>
                    <a:pt x="3664400" y="232083"/>
                  </a:lnTo>
                  <a:lnTo>
                    <a:pt x="3669793" y="232083"/>
                  </a:lnTo>
                  <a:lnTo>
                    <a:pt x="3669793" y="253662"/>
                  </a:lnTo>
                  <a:close/>
                </a:path>
                <a:path w="5038724" h="1857375">
                  <a:moveTo>
                    <a:pt x="3440599" y="226689"/>
                  </a:moveTo>
                  <a:lnTo>
                    <a:pt x="3435207" y="226689"/>
                  </a:lnTo>
                  <a:lnTo>
                    <a:pt x="3435207" y="205110"/>
                  </a:lnTo>
                  <a:lnTo>
                    <a:pt x="3440599" y="205110"/>
                  </a:lnTo>
                  <a:lnTo>
                    <a:pt x="3440599" y="226689"/>
                  </a:lnTo>
                  <a:close/>
                </a:path>
                <a:path w="5038724" h="1857375">
                  <a:moveTo>
                    <a:pt x="3462171" y="232083"/>
                  </a:moveTo>
                  <a:lnTo>
                    <a:pt x="3413635" y="232083"/>
                  </a:lnTo>
                  <a:lnTo>
                    <a:pt x="3413635" y="226689"/>
                  </a:lnTo>
                  <a:lnTo>
                    <a:pt x="3462171" y="226689"/>
                  </a:lnTo>
                  <a:lnTo>
                    <a:pt x="3462171" y="232083"/>
                  </a:lnTo>
                  <a:close/>
                </a:path>
                <a:path w="5038724" h="1857375">
                  <a:moveTo>
                    <a:pt x="3440599" y="253662"/>
                  </a:moveTo>
                  <a:lnTo>
                    <a:pt x="3435207" y="253662"/>
                  </a:lnTo>
                  <a:lnTo>
                    <a:pt x="3435207" y="232083"/>
                  </a:lnTo>
                  <a:lnTo>
                    <a:pt x="3440599" y="232083"/>
                  </a:lnTo>
                  <a:lnTo>
                    <a:pt x="3440599" y="253662"/>
                  </a:lnTo>
                  <a:close/>
                </a:path>
                <a:path w="5038724" h="1857375">
                  <a:moveTo>
                    <a:pt x="3211406" y="226689"/>
                  </a:moveTo>
                  <a:lnTo>
                    <a:pt x="3206013" y="226689"/>
                  </a:lnTo>
                  <a:lnTo>
                    <a:pt x="3206013" y="205110"/>
                  </a:lnTo>
                  <a:lnTo>
                    <a:pt x="3211406" y="205110"/>
                  </a:lnTo>
                  <a:lnTo>
                    <a:pt x="3211406" y="226689"/>
                  </a:lnTo>
                  <a:close/>
                </a:path>
                <a:path w="5038724" h="1857375">
                  <a:moveTo>
                    <a:pt x="3232977" y="232083"/>
                  </a:moveTo>
                  <a:lnTo>
                    <a:pt x="3184442" y="232083"/>
                  </a:lnTo>
                  <a:lnTo>
                    <a:pt x="3184442" y="226689"/>
                  </a:lnTo>
                  <a:lnTo>
                    <a:pt x="3232977" y="226689"/>
                  </a:lnTo>
                  <a:lnTo>
                    <a:pt x="3232977" y="232083"/>
                  </a:lnTo>
                  <a:close/>
                </a:path>
                <a:path w="5038724" h="1857375">
                  <a:moveTo>
                    <a:pt x="3211406" y="253662"/>
                  </a:moveTo>
                  <a:lnTo>
                    <a:pt x="3206013" y="253662"/>
                  </a:lnTo>
                  <a:lnTo>
                    <a:pt x="3206013" y="232083"/>
                  </a:lnTo>
                  <a:lnTo>
                    <a:pt x="3211406" y="232083"/>
                  </a:lnTo>
                  <a:lnTo>
                    <a:pt x="3211406" y="253662"/>
                  </a:lnTo>
                  <a:close/>
                </a:path>
                <a:path w="5038724" h="1857375">
                  <a:moveTo>
                    <a:pt x="2982212" y="226689"/>
                  </a:moveTo>
                  <a:lnTo>
                    <a:pt x="2976820" y="226689"/>
                  </a:lnTo>
                  <a:lnTo>
                    <a:pt x="2976820" y="205110"/>
                  </a:lnTo>
                  <a:lnTo>
                    <a:pt x="2982212" y="205110"/>
                  </a:lnTo>
                  <a:lnTo>
                    <a:pt x="2982212" y="226689"/>
                  </a:lnTo>
                  <a:close/>
                </a:path>
                <a:path w="5038724" h="1857375">
                  <a:moveTo>
                    <a:pt x="3003783" y="232083"/>
                  </a:moveTo>
                  <a:lnTo>
                    <a:pt x="2955248" y="232083"/>
                  </a:lnTo>
                  <a:lnTo>
                    <a:pt x="2955248" y="226689"/>
                  </a:lnTo>
                  <a:lnTo>
                    <a:pt x="3003783" y="226689"/>
                  </a:lnTo>
                  <a:lnTo>
                    <a:pt x="3003783" y="232083"/>
                  </a:lnTo>
                  <a:close/>
                </a:path>
                <a:path w="5038724" h="1857375">
                  <a:moveTo>
                    <a:pt x="2982212" y="253662"/>
                  </a:moveTo>
                  <a:lnTo>
                    <a:pt x="2976820" y="253662"/>
                  </a:lnTo>
                  <a:lnTo>
                    <a:pt x="2976820" y="232083"/>
                  </a:lnTo>
                  <a:lnTo>
                    <a:pt x="2982212" y="232083"/>
                  </a:lnTo>
                  <a:lnTo>
                    <a:pt x="2982212" y="253662"/>
                  </a:lnTo>
                  <a:close/>
                </a:path>
                <a:path w="5038724" h="1857375">
                  <a:moveTo>
                    <a:pt x="3784390" y="341326"/>
                  </a:moveTo>
                  <a:lnTo>
                    <a:pt x="3778997" y="341326"/>
                  </a:lnTo>
                  <a:lnTo>
                    <a:pt x="3778997" y="319747"/>
                  </a:lnTo>
                  <a:lnTo>
                    <a:pt x="3784390" y="319747"/>
                  </a:lnTo>
                  <a:lnTo>
                    <a:pt x="3784390" y="341326"/>
                  </a:lnTo>
                  <a:close/>
                </a:path>
                <a:path w="5038724" h="1857375">
                  <a:moveTo>
                    <a:pt x="3805961" y="346721"/>
                  </a:moveTo>
                  <a:lnTo>
                    <a:pt x="3757426" y="346721"/>
                  </a:lnTo>
                  <a:lnTo>
                    <a:pt x="3757426" y="341326"/>
                  </a:lnTo>
                  <a:lnTo>
                    <a:pt x="3805961" y="341326"/>
                  </a:lnTo>
                  <a:lnTo>
                    <a:pt x="3805961" y="346721"/>
                  </a:lnTo>
                  <a:close/>
                </a:path>
                <a:path w="5038724" h="1857375">
                  <a:moveTo>
                    <a:pt x="3784390" y="368299"/>
                  </a:moveTo>
                  <a:lnTo>
                    <a:pt x="3778997" y="368299"/>
                  </a:lnTo>
                  <a:lnTo>
                    <a:pt x="3778997" y="346721"/>
                  </a:lnTo>
                  <a:lnTo>
                    <a:pt x="3784390" y="346721"/>
                  </a:lnTo>
                  <a:lnTo>
                    <a:pt x="3784390" y="368299"/>
                  </a:lnTo>
                  <a:close/>
                </a:path>
                <a:path w="5038724" h="1857375">
                  <a:moveTo>
                    <a:pt x="3555196" y="341326"/>
                  </a:moveTo>
                  <a:lnTo>
                    <a:pt x="3549803" y="341326"/>
                  </a:lnTo>
                  <a:lnTo>
                    <a:pt x="3549803" y="319747"/>
                  </a:lnTo>
                  <a:lnTo>
                    <a:pt x="3555196" y="319747"/>
                  </a:lnTo>
                  <a:lnTo>
                    <a:pt x="3555196" y="341326"/>
                  </a:lnTo>
                  <a:close/>
                </a:path>
                <a:path w="5038724" h="1857375">
                  <a:moveTo>
                    <a:pt x="3576767" y="346721"/>
                  </a:moveTo>
                  <a:lnTo>
                    <a:pt x="3528232" y="346721"/>
                  </a:lnTo>
                  <a:lnTo>
                    <a:pt x="3528232" y="341326"/>
                  </a:lnTo>
                  <a:lnTo>
                    <a:pt x="3576767" y="341326"/>
                  </a:lnTo>
                  <a:lnTo>
                    <a:pt x="3576767" y="346721"/>
                  </a:lnTo>
                  <a:close/>
                </a:path>
                <a:path w="5038724" h="1857375">
                  <a:moveTo>
                    <a:pt x="3555196" y="368299"/>
                  </a:moveTo>
                  <a:lnTo>
                    <a:pt x="3549803" y="368299"/>
                  </a:lnTo>
                  <a:lnTo>
                    <a:pt x="3549803" y="346721"/>
                  </a:lnTo>
                  <a:lnTo>
                    <a:pt x="3555196" y="346721"/>
                  </a:lnTo>
                  <a:lnTo>
                    <a:pt x="3555196" y="368299"/>
                  </a:lnTo>
                  <a:close/>
                </a:path>
                <a:path w="5038724" h="1857375">
                  <a:moveTo>
                    <a:pt x="3326003" y="341326"/>
                  </a:moveTo>
                  <a:lnTo>
                    <a:pt x="3320610" y="341326"/>
                  </a:lnTo>
                  <a:lnTo>
                    <a:pt x="3320610" y="319747"/>
                  </a:lnTo>
                  <a:lnTo>
                    <a:pt x="3326003" y="319747"/>
                  </a:lnTo>
                  <a:lnTo>
                    <a:pt x="3326003" y="341326"/>
                  </a:lnTo>
                  <a:close/>
                </a:path>
                <a:path w="5038724" h="1857375">
                  <a:moveTo>
                    <a:pt x="3347574" y="346721"/>
                  </a:moveTo>
                  <a:lnTo>
                    <a:pt x="3299039" y="346721"/>
                  </a:lnTo>
                  <a:lnTo>
                    <a:pt x="3299039" y="341326"/>
                  </a:lnTo>
                  <a:lnTo>
                    <a:pt x="3347574" y="341326"/>
                  </a:lnTo>
                  <a:lnTo>
                    <a:pt x="3347574" y="346721"/>
                  </a:lnTo>
                  <a:close/>
                </a:path>
                <a:path w="5038724" h="1857375">
                  <a:moveTo>
                    <a:pt x="3326003" y="368299"/>
                  </a:moveTo>
                  <a:lnTo>
                    <a:pt x="3320610" y="368299"/>
                  </a:lnTo>
                  <a:lnTo>
                    <a:pt x="3320610" y="346721"/>
                  </a:lnTo>
                  <a:lnTo>
                    <a:pt x="3326003" y="346721"/>
                  </a:lnTo>
                  <a:lnTo>
                    <a:pt x="3326003" y="368299"/>
                  </a:lnTo>
                  <a:close/>
                </a:path>
                <a:path w="5038724" h="1857375">
                  <a:moveTo>
                    <a:pt x="3096809" y="341326"/>
                  </a:moveTo>
                  <a:lnTo>
                    <a:pt x="3091416" y="341326"/>
                  </a:lnTo>
                  <a:lnTo>
                    <a:pt x="3091416" y="319747"/>
                  </a:lnTo>
                  <a:lnTo>
                    <a:pt x="3096809" y="319747"/>
                  </a:lnTo>
                  <a:lnTo>
                    <a:pt x="3096809" y="341326"/>
                  </a:lnTo>
                  <a:close/>
                </a:path>
                <a:path w="5038724" h="1857375">
                  <a:moveTo>
                    <a:pt x="3118380" y="346721"/>
                  </a:moveTo>
                  <a:lnTo>
                    <a:pt x="3069845" y="346721"/>
                  </a:lnTo>
                  <a:lnTo>
                    <a:pt x="3069845" y="341326"/>
                  </a:lnTo>
                  <a:lnTo>
                    <a:pt x="3118380" y="341326"/>
                  </a:lnTo>
                  <a:lnTo>
                    <a:pt x="3118380" y="346721"/>
                  </a:lnTo>
                  <a:close/>
                </a:path>
                <a:path w="5038724" h="1857375">
                  <a:moveTo>
                    <a:pt x="3096809" y="368299"/>
                  </a:moveTo>
                  <a:lnTo>
                    <a:pt x="3091416" y="368299"/>
                  </a:lnTo>
                  <a:lnTo>
                    <a:pt x="3091416" y="346721"/>
                  </a:lnTo>
                  <a:lnTo>
                    <a:pt x="3096809" y="346721"/>
                  </a:lnTo>
                  <a:lnTo>
                    <a:pt x="3096809" y="368299"/>
                  </a:lnTo>
                  <a:close/>
                </a:path>
                <a:path w="5038724" h="1857375">
                  <a:moveTo>
                    <a:pt x="3669793" y="455963"/>
                  </a:moveTo>
                  <a:lnTo>
                    <a:pt x="3664400" y="455963"/>
                  </a:lnTo>
                  <a:lnTo>
                    <a:pt x="3664400" y="434384"/>
                  </a:lnTo>
                  <a:lnTo>
                    <a:pt x="3669793" y="434384"/>
                  </a:lnTo>
                  <a:lnTo>
                    <a:pt x="3669793" y="455963"/>
                  </a:lnTo>
                  <a:close/>
                </a:path>
                <a:path w="5038724" h="1857375">
                  <a:moveTo>
                    <a:pt x="3691364" y="461358"/>
                  </a:moveTo>
                  <a:lnTo>
                    <a:pt x="3642829" y="461358"/>
                  </a:lnTo>
                  <a:lnTo>
                    <a:pt x="3642829" y="455963"/>
                  </a:lnTo>
                  <a:lnTo>
                    <a:pt x="3691364" y="455963"/>
                  </a:lnTo>
                  <a:lnTo>
                    <a:pt x="3691364" y="461358"/>
                  </a:lnTo>
                  <a:close/>
                </a:path>
                <a:path w="5038724" h="1857375">
                  <a:moveTo>
                    <a:pt x="3669793" y="482937"/>
                  </a:moveTo>
                  <a:lnTo>
                    <a:pt x="3664400" y="482937"/>
                  </a:lnTo>
                  <a:lnTo>
                    <a:pt x="3664400" y="461358"/>
                  </a:lnTo>
                  <a:lnTo>
                    <a:pt x="3669793" y="461358"/>
                  </a:lnTo>
                  <a:lnTo>
                    <a:pt x="3669793" y="482937"/>
                  </a:lnTo>
                  <a:close/>
                </a:path>
                <a:path w="5038724" h="1857375">
                  <a:moveTo>
                    <a:pt x="3440599" y="455963"/>
                  </a:moveTo>
                  <a:lnTo>
                    <a:pt x="3435207" y="455963"/>
                  </a:lnTo>
                  <a:lnTo>
                    <a:pt x="3435207" y="434384"/>
                  </a:lnTo>
                  <a:lnTo>
                    <a:pt x="3440599" y="434384"/>
                  </a:lnTo>
                  <a:lnTo>
                    <a:pt x="3440599" y="455963"/>
                  </a:lnTo>
                  <a:close/>
                </a:path>
                <a:path w="5038724" h="1857375">
                  <a:moveTo>
                    <a:pt x="3462171" y="461358"/>
                  </a:moveTo>
                  <a:lnTo>
                    <a:pt x="3413635" y="461358"/>
                  </a:lnTo>
                  <a:lnTo>
                    <a:pt x="3413635" y="455963"/>
                  </a:lnTo>
                  <a:lnTo>
                    <a:pt x="3462171" y="455963"/>
                  </a:lnTo>
                  <a:lnTo>
                    <a:pt x="3462171" y="461358"/>
                  </a:lnTo>
                  <a:close/>
                </a:path>
                <a:path w="5038724" h="1857375">
                  <a:moveTo>
                    <a:pt x="3440599" y="482937"/>
                  </a:moveTo>
                  <a:lnTo>
                    <a:pt x="3435207" y="482937"/>
                  </a:lnTo>
                  <a:lnTo>
                    <a:pt x="3435207" y="461358"/>
                  </a:lnTo>
                  <a:lnTo>
                    <a:pt x="3440599" y="461358"/>
                  </a:lnTo>
                  <a:lnTo>
                    <a:pt x="3440599" y="482937"/>
                  </a:lnTo>
                  <a:close/>
                </a:path>
                <a:path w="5038724" h="1857375">
                  <a:moveTo>
                    <a:pt x="3211406" y="455963"/>
                  </a:moveTo>
                  <a:lnTo>
                    <a:pt x="3206013" y="455963"/>
                  </a:lnTo>
                  <a:lnTo>
                    <a:pt x="3206013" y="434384"/>
                  </a:lnTo>
                  <a:lnTo>
                    <a:pt x="3211406" y="434384"/>
                  </a:lnTo>
                  <a:lnTo>
                    <a:pt x="3211406" y="455963"/>
                  </a:lnTo>
                  <a:close/>
                </a:path>
                <a:path w="5038724" h="1857375">
                  <a:moveTo>
                    <a:pt x="3232977" y="461358"/>
                  </a:moveTo>
                  <a:lnTo>
                    <a:pt x="3184442" y="461358"/>
                  </a:lnTo>
                  <a:lnTo>
                    <a:pt x="3184442" y="455963"/>
                  </a:lnTo>
                  <a:lnTo>
                    <a:pt x="3232977" y="455963"/>
                  </a:lnTo>
                  <a:lnTo>
                    <a:pt x="3232977" y="461358"/>
                  </a:lnTo>
                  <a:close/>
                </a:path>
                <a:path w="5038724" h="1857375">
                  <a:moveTo>
                    <a:pt x="3211406" y="482937"/>
                  </a:moveTo>
                  <a:lnTo>
                    <a:pt x="3206013" y="482937"/>
                  </a:lnTo>
                  <a:lnTo>
                    <a:pt x="3206013" y="461358"/>
                  </a:lnTo>
                  <a:lnTo>
                    <a:pt x="3211406" y="461358"/>
                  </a:lnTo>
                  <a:lnTo>
                    <a:pt x="3211406" y="482937"/>
                  </a:lnTo>
                  <a:close/>
                </a:path>
                <a:path w="5038724" h="1857375">
                  <a:moveTo>
                    <a:pt x="2982212" y="455963"/>
                  </a:moveTo>
                  <a:lnTo>
                    <a:pt x="2976820" y="455963"/>
                  </a:lnTo>
                  <a:lnTo>
                    <a:pt x="2976820" y="434384"/>
                  </a:lnTo>
                  <a:lnTo>
                    <a:pt x="2982212" y="434384"/>
                  </a:lnTo>
                  <a:lnTo>
                    <a:pt x="2982212" y="455963"/>
                  </a:lnTo>
                  <a:close/>
                </a:path>
                <a:path w="5038724" h="1857375">
                  <a:moveTo>
                    <a:pt x="3003783" y="461358"/>
                  </a:moveTo>
                  <a:lnTo>
                    <a:pt x="2955248" y="461358"/>
                  </a:lnTo>
                  <a:lnTo>
                    <a:pt x="2955248" y="455963"/>
                  </a:lnTo>
                  <a:lnTo>
                    <a:pt x="3003783" y="455963"/>
                  </a:lnTo>
                  <a:lnTo>
                    <a:pt x="3003783" y="461358"/>
                  </a:lnTo>
                  <a:close/>
                </a:path>
                <a:path w="5038724" h="1857375">
                  <a:moveTo>
                    <a:pt x="2982212" y="482937"/>
                  </a:moveTo>
                  <a:lnTo>
                    <a:pt x="2976820" y="482937"/>
                  </a:lnTo>
                  <a:lnTo>
                    <a:pt x="2976820" y="461358"/>
                  </a:lnTo>
                  <a:lnTo>
                    <a:pt x="2982212" y="461358"/>
                  </a:lnTo>
                  <a:lnTo>
                    <a:pt x="2982212" y="482937"/>
                  </a:lnTo>
                  <a:close/>
                </a:path>
                <a:path w="5038724" h="1857375">
                  <a:moveTo>
                    <a:pt x="3784390" y="570600"/>
                  </a:moveTo>
                  <a:lnTo>
                    <a:pt x="3778997" y="570600"/>
                  </a:lnTo>
                  <a:lnTo>
                    <a:pt x="3778997" y="549022"/>
                  </a:lnTo>
                  <a:lnTo>
                    <a:pt x="3784390" y="549022"/>
                  </a:lnTo>
                  <a:lnTo>
                    <a:pt x="3784390" y="570600"/>
                  </a:lnTo>
                  <a:close/>
                </a:path>
                <a:path w="5038724" h="1857375">
                  <a:moveTo>
                    <a:pt x="3805961" y="575995"/>
                  </a:moveTo>
                  <a:lnTo>
                    <a:pt x="3757426" y="575995"/>
                  </a:lnTo>
                  <a:lnTo>
                    <a:pt x="3757426" y="570600"/>
                  </a:lnTo>
                  <a:lnTo>
                    <a:pt x="3805961" y="570600"/>
                  </a:lnTo>
                  <a:lnTo>
                    <a:pt x="3805961" y="575995"/>
                  </a:lnTo>
                  <a:close/>
                </a:path>
                <a:path w="5038724" h="1857375">
                  <a:moveTo>
                    <a:pt x="3784390" y="597574"/>
                  </a:moveTo>
                  <a:lnTo>
                    <a:pt x="3778997" y="597574"/>
                  </a:lnTo>
                  <a:lnTo>
                    <a:pt x="3778997" y="575995"/>
                  </a:lnTo>
                  <a:lnTo>
                    <a:pt x="3784390" y="575995"/>
                  </a:lnTo>
                  <a:lnTo>
                    <a:pt x="3784390" y="597574"/>
                  </a:lnTo>
                  <a:close/>
                </a:path>
                <a:path w="5038724" h="1857375">
                  <a:moveTo>
                    <a:pt x="3555196" y="570600"/>
                  </a:moveTo>
                  <a:lnTo>
                    <a:pt x="3549803" y="570600"/>
                  </a:lnTo>
                  <a:lnTo>
                    <a:pt x="3549803" y="549022"/>
                  </a:lnTo>
                  <a:lnTo>
                    <a:pt x="3555196" y="549022"/>
                  </a:lnTo>
                  <a:lnTo>
                    <a:pt x="3555196" y="570600"/>
                  </a:lnTo>
                  <a:close/>
                </a:path>
                <a:path w="5038724" h="1857375">
                  <a:moveTo>
                    <a:pt x="3576767" y="575995"/>
                  </a:moveTo>
                  <a:lnTo>
                    <a:pt x="3528232" y="575995"/>
                  </a:lnTo>
                  <a:lnTo>
                    <a:pt x="3528232" y="570600"/>
                  </a:lnTo>
                  <a:lnTo>
                    <a:pt x="3576767" y="570600"/>
                  </a:lnTo>
                  <a:lnTo>
                    <a:pt x="3576767" y="575995"/>
                  </a:lnTo>
                  <a:close/>
                </a:path>
                <a:path w="5038724" h="1857375">
                  <a:moveTo>
                    <a:pt x="3555196" y="597574"/>
                  </a:moveTo>
                  <a:lnTo>
                    <a:pt x="3549803" y="597574"/>
                  </a:lnTo>
                  <a:lnTo>
                    <a:pt x="3549803" y="575995"/>
                  </a:lnTo>
                  <a:lnTo>
                    <a:pt x="3555196" y="575995"/>
                  </a:lnTo>
                  <a:lnTo>
                    <a:pt x="3555196" y="597574"/>
                  </a:lnTo>
                  <a:close/>
                </a:path>
                <a:path w="5038724" h="1857375">
                  <a:moveTo>
                    <a:pt x="3326003" y="570600"/>
                  </a:moveTo>
                  <a:lnTo>
                    <a:pt x="3320610" y="570600"/>
                  </a:lnTo>
                  <a:lnTo>
                    <a:pt x="3320610" y="549022"/>
                  </a:lnTo>
                  <a:lnTo>
                    <a:pt x="3326003" y="549022"/>
                  </a:lnTo>
                  <a:lnTo>
                    <a:pt x="3326003" y="570600"/>
                  </a:lnTo>
                  <a:close/>
                </a:path>
                <a:path w="5038724" h="1857375">
                  <a:moveTo>
                    <a:pt x="3347574" y="575995"/>
                  </a:moveTo>
                  <a:lnTo>
                    <a:pt x="3299039" y="575995"/>
                  </a:lnTo>
                  <a:lnTo>
                    <a:pt x="3299039" y="570600"/>
                  </a:lnTo>
                  <a:lnTo>
                    <a:pt x="3347574" y="570600"/>
                  </a:lnTo>
                  <a:lnTo>
                    <a:pt x="3347574" y="575995"/>
                  </a:lnTo>
                  <a:close/>
                </a:path>
                <a:path w="5038724" h="1857375">
                  <a:moveTo>
                    <a:pt x="3326003" y="597574"/>
                  </a:moveTo>
                  <a:lnTo>
                    <a:pt x="3320610" y="597574"/>
                  </a:lnTo>
                  <a:lnTo>
                    <a:pt x="3320610" y="575995"/>
                  </a:lnTo>
                  <a:lnTo>
                    <a:pt x="3326003" y="575995"/>
                  </a:lnTo>
                  <a:lnTo>
                    <a:pt x="3326003" y="597574"/>
                  </a:lnTo>
                  <a:close/>
                </a:path>
                <a:path w="5038724" h="1857375">
                  <a:moveTo>
                    <a:pt x="3096809" y="570600"/>
                  </a:moveTo>
                  <a:lnTo>
                    <a:pt x="3091416" y="570600"/>
                  </a:lnTo>
                  <a:lnTo>
                    <a:pt x="3091416" y="549022"/>
                  </a:lnTo>
                  <a:lnTo>
                    <a:pt x="3096809" y="549022"/>
                  </a:lnTo>
                  <a:lnTo>
                    <a:pt x="3096809" y="570600"/>
                  </a:lnTo>
                  <a:close/>
                </a:path>
                <a:path w="5038724" h="1857375">
                  <a:moveTo>
                    <a:pt x="3118380" y="575995"/>
                  </a:moveTo>
                  <a:lnTo>
                    <a:pt x="3069845" y="575995"/>
                  </a:lnTo>
                  <a:lnTo>
                    <a:pt x="3069845" y="570600"/>
                  </a:lnTo>
                  <a:lnTo>
                    <a:pt x="3118380" y="570600"/>
                  </a:lnTo>
                  <a:lnTo>
                    <a:pt x="3118380" y="575995"/>
                  </a:lnTo>
                  <a:close/>
                </a:path>
                <a:path w="5038724" h="1857375">
                  <a:moveTo>
                    <a:pt x="3096809" y="597574"/>
                  </a:moveTo>
                  <a:lnTo>
                    <a:pt x="3091416" y="597574"/>
                  </a:lnTo>
                  <a:lnTo>
                    <a:pt x="3091416" y="575995"/>
                  </a:lnTo>
                  <a:lnTo>
                    <a:pt x="3096809" y="575995"/>
                  </a:lnTo>
                  <a:lnTo>
                    <a:pt x="3096809" y="597574"/>
                  </a:lnTo>
                  <a:close/>
                </a:path>
                <a:path w="5038724" h="1857375">
                  <a:moveTo>
                    <a:pt x="3669793" y="685238"/>
                  </a:moveTo>
                  <a:lnTo>
                    <a:pt x="3664400" y="685238"/>
                  </a:lnTo>
                  <a:lnTo>
                    <a:pt x="3664400" y="663659"/>
                  </a:lnTo>
                  <a:lnTo>
                    <a:pt x="3669793" y="663659"/>
                  </a:lnTo>
                  <a:lnTo>
                    <a:pt x="3669793" y="685238"/>
                  </a:lnTo>
                  <a:close/>
                </a:path>
                <a:path w="5038724" h="1857375">
                  <a:moveTo>
                    <a:pt x="3691364" y="690632"/>
                  </a:moveTo>
                  <a:lnTo>
                    <a:pt x="3642829" y="690632"/>
                  </a:lnTo>
                  <a:lnTo>
                    <a:pt x="3642829" y="685238"/>
                  </a:lnTo>
                  <a:lnTo>
                    <a:pt x="3691364" y="685238"/>
                  </a:lnTo>
                  <a:lnTo>
                    <a:pt x="3691364" y="690632"/>
                  </a:lnTo>
                  <a:close/>
                </a:path>
                <a:path w="5038724" h="1857375">
                  <a:moveTo>
                    <a:pt x="3669793" y="712211"/>
                  </a:moveTo>
                  <a:lnTo>
                    <a:pt x="3664400" y="712211"/>
                  </a:lnTo>
                  <a:lnTo>
                    <a:pt x="3664400" y="690632"/>
                  </a:lnTo>
                  <a:lnTo>
                    <a:pt x="3669793" y="690632"/>
                  </a:lnTo>
                  <a:lnTo>
                    <a:pt x="3669793" y="712211"/>
                  </a:lnTo>
                  <a:close/>
                </a:path>
                <a:path w="5038724" h="1857375">
                  <a:moveTo>
                    <a:pt x="3440599" y="685238"/>
                  </a:moveTo>
                  <a:lnTo>
                    <a:pt x="3435207" y="685238"/>
                  </a:lnTo>
                  <a:lnTo>
                    <a:pt x="3435207" y="663659"/>
                  </a:lnTo>
                  <a:lnTo>
                    <a:pt x="3440599" y="663659"/>
                  </a:lnTo>
                  <a:lnTo>
                    <a:pt x="3440599" y="685238"/>
                  </a:lnTo>
                  <a:close/>
                </a:path>
                <a:path w="5038724" h="1857375">
                  <a:moveTo>
                    <a:pt x="3462171" y="690632"/>
                  </a:moveTo>
                  <a:lnTo>
                    <a:pt x="3413635" y="690632"/>
                  </a:lnTo>
                  <a:lnTo>
                    <a:pt x="3413635" y="685238"/>
                  </a:lnTo>
                  <a:lnTo>
                    <a:pt x="3462171" y="685238"/>
                  </a:lnTo>
                  <a:lnTo>
                    <a:pt x="3462171" y="690632"/>
                  </a:lnTo>
                  <a:close/>
                </a:path>
                <a:path w="5038724" h="1857375">
                  <a:moveTo>
                    <a:pt x="3440599" y="712211"/>
                  </a:moveTo>
                  <a:lnTo>
                    <a:pt x="3435207" y="712211"/>
                  </a:lnTo>
                  <a:lnTo>
                    <a:pt x="3435207" y="690632"/>
                  </a:lnTo>
                  <a:lnTo>
                    <a:pt x="3440599" y="690632"/>
                  </a:lnTo>
                  <a:lnTo>
                    <a:pt x="3440599" y="712211"/>
                  </a:lnTo>
                  <a:close/>
                </a:path>
                <a:path w="5038724" h="1857375">
                  <a:moveTo>
                    <a:pt x="3211406" y="685238"/>
                  </a:moveTo>
                  <a:lnTo>
                    <a:pt x="3206013" y="685238"/>
                  </a:lnTo>
                  <a:lnTo>
                    <a:pt x="3206013" y="663659"/>
                  </a:lnTo>
                  <a:lnTo>
                    <a:pt x="3211406" y="663659"/>
                  </a:lnTo>
                  <a:lnTo>
                    <a:pt x="3211406" y="685238"/>
                  </a:lnTo>
                  <a:close/>
                </a:path>
                <a:path w="5038724" h="1857375">
                  <a:moveTo>
                    <a:pt x="3232977" y="690632"/>
                  </a:moveTo>
                  <a:lnTo>
                    <a:pt x="3184442" y="690632"/>
                  </a:lnTo>
                  <a:lnTo>
                    <a:pt x="3184442" y="685238"/>
                  </a:lnTo>
                  <a:lnTo>
                    <a:pt x="3232977" y="685238"/>
                  </a:lnTo>
                  <a:lnTo>
                    <a:pt x="3232977" y="690632"/>
                  </a:lnTo>
                  <a:close/>
                </a:path>
                <a:path w="5038724" h="1857375">
                  <a:moveTo>
                    <a:pt x="3211406" y="712211"/>
                  </a:moveTo>
                  <a:lnTo>
                    <a:pt x="3206013" y="712211"/>
                  </a:lnTo>
                  <a:lnTo>
                    <a:pt x="3206013" y="690632"/>
                  </a:lnTo>
                  <a:lnTo>
                    <a:pt x="3211406" y="690632"/>
                  </a:lnTo>
                  <a:lnTo>
                    <a:pt x="3211406" y="712211"/>
                  </a:lnTo>
                  <a:close/>
                </a:path>
                <a:path w="5038724" h="1857375">
                  <a:moveTo>
                    <a:pt x="2982212" y="685238"/>
                  </a:moveTo>
                  <a:lnTo>
                    <a:pt x="2976820" y="685238"/>
                  </a:lnTo>
                  <a:lnTo>
                    <a:pt x="2976820" y="663659"/>
                  </a:lnTo>
                  <a:lnTo>
                    <a:pt x="2982212" y="663659"/>
                  </a:lnTo>
                  <a:lnTo>
                    <a:pt x="2982212" y="685238"/>
                  </a:lnTo>
                  <a:close/>
                </a:path>
                <a:path w="5038724" h="1857375">
                  <a:moveTo>
                    <a:pt x="3003783" y="690632"/>
                  </a:moveTo>
                  <a:lnTo>
                    <a:pt x="2955248" y="690632"/>
                  </a:lnTo>
                  <a:lnTo>
                    <a:pt x="2955248" y="685238"/>
                  </a:lnTo>
                  <a:lnTo>
                    <a:pt x="3003783" y="685238"/>
                  </a:lnTo>
                  <a:lnTo>
                    <a:pt x="3003783" y="690632"/>
                  </a:lnTo>
                  <a:close/>
                </a:path>
                <a:path w="5038724" h="1857375">
                  <a:moveTo>
                    <a:pt x="2982212" y="712211"/>
                  </a:moveTo>
                  <a:lnTo>
                    <a:pt x="2976820" y="712211"/>
                  </a:lnTo>
                  <a:lnTo>
                    <a:pt x="2976820" y="690632"/>
                  </a:lnTo>
                  <a:lnTo>
                    <a:pt x="2982212" y="690632"/>
                  </a:lnTo>
                  <a:lnTo>
                    <a:pt x="2982212" y="712211"/>
                  </a:lnTo>
                  <a:close/>
                </a:path>
                <a:path w="5038724" h="1857375">
                  <a:moveTo>
                    <a:pt x="3669793" y="913163"/>
                  </a:moveTo>
                  <a:lnTo>
                    <a:pt x="3664400" y="913163"/>
                  </a:lnTo>
                  <a:lnTo>
                    <a:pt x="3664400" y="891585"/>
                  </a:lnTo>
                  <a:lnTo>
                    <a:pt x="3669793" y="891585"/>
                  </a:lnTo>
                  <a:lnTo>
                    <a:pt x="3669793" y="913163"/>
                  </a:lnTo>
                  <a:close/>
                </a:path>
                <a:path w="5038724" h="1857375">
                  <a:moveTo>
                    <a:pt x="3691364" y="918558"/>
                  </a:moveTo>
                  <a:lnTo>
                    <a:pt x="3642829" y="918558"/>
                  </a:lnTo>
                  <a:lnTo>
                    <a:pt x="3642829" y="913163"/>
                  </a:lnTo>
                  <a:lnTo>
                    <a:pt x="3691364" y="913163"/>
                  </a:lnTo>
                  <a:lnTo>
                    <a:pt x="3691364" y="918558"/>
                  </a:lnTo>
                  <a:close/>
                </a:path>
                <a:path w="5038724" h="1857375">
                  <a:moveTo>
                    <a:pt x="3784390" y="799875"/>
                  </a:moveTo>
                  <a:lnTo>
                    <a:pt x="3778997" y="799875"/>
                  </a:lnTo>
                  <a:lnTo>
                    <a:pt x="3778997" y="778296"/>
                  </a:lnTo>
                  <a:lnTo>
                    <a:pt x="3784390" y="778296"/>
                  </a:lnTo>
                  <a:lnTo>
                    <a:pt x="3784390" y="799875"/>
                  </a:lnTo>
                  <a:close/>
                </a:path>
                <a:path w="5038724" h="1857375">
                  <a:moveTo>
                    <a:pt x="3805961" y="805269"/>
                  </a:moveTo>
                  <a:lnTo>
                    <a:pt x="3757426" y="805269"/>
                  </a:lnTo>
                  <a:lnTo>
                    <a:pt x="3757426" y="799875"/>
                  </a:lnTo>
                  <a:lnTo>
                    <a:pt x="3805961" y="799875"/>
                  </a:lnTo>
                  <a:lnTo>
                    <a:pt x="3805961" y="805269"/>
                  </a:lnTo>
                  <a:close/>
                </a:path>
                <a:path w="5038724" h="1857375">
                  <a:moveTo>
                    <a:pt x="3784390" y="826848"/>
                  </a:moveTo>
                  <a:lnTo>
                    <a:pt x="3778997" y="826848"/>
                  </a:lnTo>
                  <a:lnTo>
                    <a:pt x="3778997" y="805269"/>
                  </a:lnTo>
                  <a:lnTo>
                    <a:pt x="3784390" y="805269"/>
                  </a:lnTo>
                  <a:lnTo>
                    <a:pt x="3784390" y="826848"/>
                  </a:lnTo>
                  <a:close/>
                </a:path>
                <a:path w="5038724" h="1857375">
                  <a:moveTo>
                    <a:pt x="3555196" y="799875"/>
                  </a:moveTo>
                  <a:lnTo>
                    <a:pt x="3549803" y="799875"/>
                  </a:lnTo>
                  <a:lnTo>
                    <a:pt x="3549803" y="778296"/>
                  </a:lnTo>
                  <a:lnTo>
                    <a:pt x="3555196" y="778296"/>
                  </a:lnTo>
                  <a:lnTo>
                    <a:pt x="3555196" y="799875"/>
                  </a:lnTo>
                  <a:close/>
                </a:path>
                <a:path w="5038724" h="1857375">
                  <a:moveTo>
                    <a:pt x="3576767" y="805269"/>
                  </a:moveTo>
                  <a:lnTo>
                    <a:pt x="3528232" y="805269"/>
                  </a:lnTo>
                  <a:lnTo>
                    <a:pt x="3528232" y="799875"/>
                  </a:lnTo>
                  <a:lnTo>
                    <a:pt x="3576767" y="799875"/>
                  </a:lnTo>
                  <a:lnTo>
                    <a:pt x="3576767" y="805269"/>
                  </a:lnTo>
                  <a:close/>
                </a:path>
                <a:path w="5038724" h="1857375">
                  <a:moveTo>
                    <a:pt x="3555196" y="826848"/>
                  </a:moveTo>
                  <a:lnTo>
                    <a:pt x="3549803" y="826848"/>
                  </a:lnTo>
                  <a:lnTo>
                    <a:pt x="3549803" y="805269"/>
                  </a:lnTo>
                  <a:lnTo>
                    <a:pt x="3555196" y="805269"/>
                  </a:lnTo>
                  <a:lnTo>
                    <a:pt x="3555196" y="826848"/>
                  </a:lnTo>
                  <a:close/>
                </a:path>
                <a:path w="5038724" h="1857375">
                  <a:moveTo>
                    <a:pt x="3326003" y="799875"/>
                  </a:moveTo>
                  <a:lnTo>
                    <a:pt x="3320610" y="799875"/>
                  </a:lnTo>
                  <a:lnTo>
                    <a:pt x="3320610" y="778296"/>
                  </a:lnTo>
                  <a:lnTo>
                    <a:pt x="3326003" y="778296"/>
                  </a:lnTo>
                  <a:lnTo>
                    <a:pt x="3326003" y="799875"/>
                  </a:lnTo>
                  <a:close/>
                </a:path>
                <a:path w="5038724" h="1857375">
                  <a:moveTo>
                    <a:pt x="3347574" y="805269"/>
                  </a:moveTo>
                  <a:lnTo>
                    <a:pt x="3299039" y="805269"/>
                  </a:lnTo>
                  <a:lnTo>
                    <a:pt x="3299039" y="799875"/>
                  </a:lnTo>
                  <a:lnTo>
                    <a:pt x="3347574" y="799875"/>
                  </a:lnTo>
                  <a:lnTo>
                    <a:pt x="3347574" y="805269"/>
                  </a:lnTo>
                  <a:close/>
                </a:path>
                <a:path w="5038724" h="1857375">
                  <a:moveTo>
                    <a:pt x="3326003" y="826848"/>
                  </a:moveTo>
                  <a:lnTo>
                    <a:pt x="3320610" y="826848"/>
                  </a:lnTo>
                  <a:lnTo>
                    <a:pt x="3320610" y="805269"/>
                  </a:lnTo>
                  <a:lnTo>
                    <a:pt x="3326003" y="805269"/>
                  </a:lnTo>
                  <a:lnTo>
                    <a:pt x="3326003" y="826848"/>
                  </a:lnTo>
                  <a:close/>
                </a:path>
                <a:path w="5038724" h="1857375">
                  <a:moveTo>
                    <a:pt x="3096809" y="799875"/>
                  </a:moveTo>
                  <a:lnTo>
                    <a:pt x="3091416" y="799875"/>
                  </a:lnTo>
                  <a:lnTo>
                    <a:pt x="3091416" y="778296"/>
                  </a:lnTo>
                  <a:lnTo>
                    <a:pt x="3096809" y="778296"/>
                  </a:lnTo>
                  <a:lnTo>
                    <a:pt x="3096809" y="799875"/>
                  </a:lnTo>
                  <a:close/>
                </a:path>
                <a:path w="5038724" h="1857375">
                  <a:moveTo>
                    <a:pt x="3118380" y="805269"/>
                  </a:moveTo>
                  <a:lnTo>
                    <a:pt x="3069845" y="805269"/>
                  </a:lnTo>
                  <a:lnTo>
                    <a:pt x="3069845" y="799875"/>
                  </a:lnTo>
                  <a:lnTo>
                    <a:pt x="3118380" y="799875"/>
                  </a:lnTo>
                  <a:lnTo>
                    <a:pt x="3118380" y="805269"/>
                  </a:lnTo>
                  <a:close/>
                </a:path>
                <a:path w="5038724" h="1857375">
                  <a:moveTo>
                    <a:pt x="3096809" y="826848"/>
                  </a:moveTo>
                  <a:lnTo>
                    <a:pt x="3091416" y="826848"/>
                  </a:lnTo>
                  <a:lnTo>
                    <a:pt x="3091416" y="805269"/>
                  </a:lnTo>
                  <a:lnTo>
                    <a:pt x="3096809" y="805269"/>
                  </a:lnTo>
                  <a:lnTo>
                    <a:pt x="3096809" y="826848"/>
                  </a:lnTo>
                  <a:close/>
                </a:path>
                <a:path w="5038724" h="1857375">
                  <a:moveTo>
                    <a:pt x="3440599" y="914512"/>
                  </a:moveTo>
                  <a:lnTo>
                    <a:pt x="3435207" y="914512"/>
                  </a:lnTo>
                  <a:lnTo>
                    <a:pt x="3435207" y="892933"/>
                  </a:lnTo>
                  <a:lnTo>
                    <a:pt x="3440599" y="892933"/>
                  </a:lnTo>
                  <a:lnTo>
                    <a:pt x="3440599" y="914512"/>
                  </a:lnTo>
                  <a:close/>
                </a:path>
                <a:path w="5038724" h="1857375">
                  <a:moveTo>
                    <a:pt x="3462171" y="919907"/>
                  </a:moveTo>
                  <a:lnTo>
                    <a:pt x="3413635" y="919907"/>
                  </a:lnTo>
                  <a:lnTo>
                    <a:pt x="3413635" y="914512"/>
                  </a:lnTo>
                  <a:lnTo>
                    <a:pt x="3462171" y="914512"/>
                  </a:lnTo>
                  <a:lnTo>
                    <a:pt x="3462171" y="919907"/>
                  </a:lnTo>
                  <a:close/>
                </a:path>
                <a:path w="5038724" h="1857375">
                  <a:moveTo>
                    <a:pt x="3440599" y="941485"/>
                  </a:moveTo>
                  <a:lnTo>
                    <a:pt x="3435207" y="941485"/>
                  </a:lnTo>
                  <a:lnTo>
                    <a:pt x="3435207" y="919907"/>
                  </a:lnTo>
                  <a:lnTo>
                    <a:pt x="3440599" y="919907"/>
                  </a:lnTo>
                  <a:lnTo>
                    <a:pt x="3440599" y="941485"/>
                  </a:lnTo>
                  <a:close/>
                </a:path>
                <a:path w="5038724" h="1857375">
                  <a:moveTo>
                    <a:pt x="3211406" y="914512"/>
                  </a:moveTo>
                  <a:lnTo>
                    <a:pt x="3206013" y="914512"/>
                  </a:lnTo>
                  <a:lnTo>
                    <a:pt x="3206013" y="892933"/>
                  </a:lnTo>
                  <a:lnTo>
                    <a:pt x="3211406" y="892933"/>
                  </a:lnTo>
                  <a:lnTo>
                    <a:pt x="3211406" y="914512"/>
                  </a:lnTo>
                  <a:close/>
                </a:path>
                <a:path w="5038724" h="1857375">
                  <a:moveTo>
                    <a:pt x="3232977" y="919907"/>
                  </a:moveTo>
                  <a:lnTo>
                    <a:pt x="3184442" y="919907"/>
                  </a:lnTo>
                  <a:lnTo>
                    <a:pt x="3184442" y="914512"/>
                  </a:lnTo>
                  <a:lnTo>
                    <a:pt x="3232977" y="914512"/>
                  </a:lnTo>
                  <a:lnTo>
                    <a:pt x="3232977" y="919907"/>
                  </a:lnTo>
                  <a:close/>
                </a:path>
                <a:path w="5038724" h="1857375">
                  <a:moveTo>
                    <a:pt x="3211406" y="941485"/>
                  </a:moveTo>
                  <a:lnTo>
                    <a:pt x="3206013" y="941485"/>
                  </a:lnTo>
                  <a:lnTo>
                    <a:pt x="3206013" y="919907"/>
                  </a:lnTo>
                  <a:lnTo>
                    <a:pt x="3211406" y="919907"/>
                  </a:lnTo>
                  <a:lnTo>
                    <a:pt x="3211406" y="941485"/>
                  </a:lnTo>
                  <a:close/>
                </a:path>
                <a:path w="5038724" h="1857375">
                  <a:moveTo>
                    <a:pt x="2982212" y="914512"/>
                  </a:moveTo>
                  <a:lnTo>
                    <a:pt x="2976820" y="914512"/>
                  </a:lnTo>
                  <a:lnTo>
                    <a:pt x="2976820" y="892933"/>
                  </a:lnTo>
                  <a:lnTo>
                    <a:pt x="2982212" y="892933"/>
                  </a:lnTo>
                  <a:lnTo>
                    <a:pt x="2982212" y="914512"/>
                  </a:lnTo>
                  <a:close/>
                </a:path>
                <a:path w="5038724" h="1857375">
                  <a:moveTo>
                    <a:pt x="3003783" y="919907"/>
                  </a:moveTo>
                  <a:lnTo>
                    <a:pt x="2955248" y="919907"/>
                  </a:lnTo>
                  <a:lnTo>
                    <a:pt x="2955248" y="914512"/>
                  </a:lnTo>
                  <a:lnTo>
                    <a:pt x="3003783" y="914512"/>
                  </a:lnTo>
                  <a:lnTo>
                    <a:pt x="3003783" y="919907"/>
                  </a:lnTo>
                  <a:close/>
                </a:path>
                <a:path w="5038724" h="1857375">
                  <a:moveTo>
                    <a:pt x="2982212" y="941485"/>
                  </a:moveTo>
                  <a:lnTo>
                    <a:pt x="2976820" y="941485"/>
                  </a:lnTo>
                  <a:lnTo>
                    <a:pt x="2976820" y="919907"/>
                  </a:lnTo>
                  <a:lnTo>
                    <a:pt x="2982212" y="919907"/>
                  </a:lnTo>
                  <a:lnTo>
                    <a:pt x="2982212" y="941485"/>
                  </a:lnTo>
                  <a:close/>
                </a:path>
                <a:path w="5038724" h="1857375">
                  <a:moveTo>
                    <a:pt x="3096809" y="1034544"/>
                  </a:moveTo>
                  <a:lnTo>
                    <a:pt x="3069845" y="1034544"/>
                  </a:lnTo>
                  <a:lnTo>
                    <a:pt x="3069845" y="1029149"/>
                  </a:lnTo>
                  <a:lnTo>
                    <a:pt x="3091416" y="1029149"/>
                  </a:lnTo>
                  <a:lnTo>
                    <a:pt x="3091416" y="1007570"/>
                  </a:lnTo>
                  <a:lnTo>
                    <a:pt x="3096809" y="1007570"/>
                  </a:lnTo>
                  <a:lnTo>
                    <a:pt x="3096809" y="1034544"/>
                  </a:lnTo>
                  <a:close/>
                </a:path>
                <a:path w="5038724" h="1857375">
                  <a:moveTo>
                    <a:pt x="2774590" y="2809"/>
                  </a:moveTo>
                  <a:lnTo>
                    <a:pt x="2726055" y="2809"/>
                  </a:lnTo>
                  <a:lnTo>
                    <a:pt x="2726055" y="0"/>
                  </a:lnTo>
                  <a:lnTo>
                    <a:pt x="2774590" y="0"/>
                  </a:lnTo>
                  <a:lnTo>
                    <a:pt x="2774590" y="2809"/>
                  </a:lnTo>
                  <a:close/>
                </a:path>
                <a:path w="5038724" h="1857375">
                  <a:moveTo>
                    <a:pt x="2753019" y="24388"/>
                  </a:moveTo>
                  <a:lnTo>
                    <a:pt x="2747626" y="24388"/>
                  </a:lnTo>
                  <a:lnTo>
                    <a:pt x="2747626" y="2809"/>
                  </a:lnTo>
                  <a:lnTo>
                    <a:pt x="2753019" y="2809"/>
                  </a:lnTo>
                  <a:lnTo>
                    <a:pt x="2753019" y="24388"/>
                  </a:lnTo>
                  <a:close/>
                </a:path>
                <a:path w="5038724" h="1857375">
                  <a:moveTo>
                    <a:pt x="2545396" y="2809"/>
                  </a:moveTo>
                  <a:lnTo>
                    <a:pt x="2496861" y="2809"/>
                  </a:lnTo>
                  <a:lnTo>
                    <a:pt x="2496861" y="0"/>
                  </a:lnTo>
                  <a:lnTo>
                    <a:pt x="2545396" y="0"/>
                  </a:lnTo>
                  <a:lnTo>
                    <a:pt x="2545396" y="2809"/>
                  </a:lnTo>
                  <a:close/>
                </a:path>
                <a:path w="5038724" h="1857375">
                  <a:moveTo>
                    <a:pt x="2523825" y="24388"/>
                  </a:moveTo>
                  <a:lnTo>
                    <a:pt x="2518432" y="24388"/>
                  </a:lnTo>
                  <a:lnTo>
                    <a:pt x="2518432" y="2809"/>
                  </a:lnTo>
                  <a:lnTo>
                    <a:pt x="2523825" y="2809"/>
                  </a:lnTo>
                  <a:lnTo>
                    <a:pt x="2523825" y="24388"/>
                  </a:lnTo>
                  <a:close/>
                </a:path>
                <a:path w="5038724" h="1857375">
                  <a:moveTo>
                    <a:pt x="2316203" y="2809"/>
                  </a:moveTo>
                  <a:lnTo>
                    <a:pt x="2267668" y="2809"/>
                  </a:lnTo>
                  <a:lnTo>
                    <a:pt x="2267668" y="0"/>
                  </a:lnTo>
                  <a:lnTo>
                    <a:pt x="2316203" y="0"/>
                  </a:lnTo>
                  <a:lnTo>
                    <a:pt x="2316203" y="2809"/>
                  </a:lnTo>
                  <a:close/>
                </a:path>
                <a:path w="5038724" h="1857375">
                  <a:moveTo>
                    <a:pt x="2294632" y="24388"/>
                  </a:moveTo>
                  <a:lnTo>
                    <a:pt x="2289239" y="24388"/>
                  </a:lnTo>
                  <a:lnTo>
                    <a:pt x="2289239" y="2809"/>
                  </a:lnTo>
                  <a:lnTo>
                    <a:pt x="2294632" y="2809"/>
                  </a:lnTo>
                  <a:lnTo>
                    <a:pt x="2294632" y="24388"/>
                  </a:lnTo>
                  <a:close/>
                </a:path>
                <a:path w="5038724" h="1857375">
                  <a:moveTo>
                    <a:pt x="2087009" y="2809"/>
                  </a:moveTo>
                  <a:lnTo>
                    <a:pt x="2038474" y="2809"/>
                  </a:lnTo>
                  <a:lnTo>
                    <a:pt x="2038474" y="0"/>
                  </a:lnTo>
                  <a:lnTo>
                    <a:pt x="2087009" y="0"/>
                  </a:lnTo>
                  <a:lnTo>
                    <a:pt x="2087009" y="2809"/>
                  </a:lnTo>
                  <a:close/>
                </a:path>
                <a:path w="5038724" h="1857375">
                  <a:moveTo>
                    <a:pt x="2065438" y="24388"/>
                  </a:moveTo>
                  <a:lnTo>
                    <a:pt x="2060045" y="24388"/>
                  </a:lnTo>
                  <a:lnTo>
                    <a:pt x="2060045" y="2809"/>
                  </a:lnTo>
                  <a:lnTo>
                    <a:pt x="2065438" y="2809"/>
                  </a:lnTo>
                  <a:lnTo>
                    <a:pt x="2065438" y="24388"/>
                  </a:lnTo>
                  <a:close/>
                </a:path>
                <a:path w="5038724" h="1857375">
                  <a:moveTo>
                    <a:pt x="2867616" y="112052"/>
                  </a:moveTo>
                  <a:lnTo>
                    <a:pt x="2862223" y="112052"/>
                  </a:lnTo>
                  <a:lnTo>
                    <a:pt x="2862223" y="90473"/>
                  </a:lnTo>
                  <a:lnTo>
                    <a:pt x="2867616" y="90473"/>
                  </a:lnTo>
                  <a:lnTo>
                    <a:pt x="2867616" y="112052"/>
                  </a:lnTo>
                  <a:close/>
                </a:path>
                <a:path w="5038724" h="1857375">
                  <a:moveTo>
                    <a:pt x="2889187" y="117446"/>
                  </a:moveTo>
                  <a:lnTo>
                    <a:pt x="2840652" y="117446"/>
                  </a:lnTo>
                  <a:lnTo>
                    <a:pt x="2840652" y="112052"/>
                  </a:lnTo>
                  <a:lnTo>
                    <a:pt x="2889187" y="112052"/>
                  </a:lnTo>
                  <a:lnTo>
                    <a:pt x="2889187" y="117446"/>
                  </a:lnTo>
                  <a:close/>
                </a:path>
                <a:path w="5038724" h="1857375">
                  <a:moveTo>
                    <a:pt x="2867616" y="139025"/>
                  </a:moveTo>
                  <a:lnTo>
                    <a:pt x="2862223" y="139025"/>
                  </a:lnTo>
                  <a:lnTo>
                    <a:pt x="2862223" y="117446"/>
                  </a:lnTo>
                  <a:lnTo>
                    <a:pt x="2867616" y="117446"/>
                  </a:lnTo>
                  <a:lnTo>
                    <a:pt x="2867616" y="139025"/>
                  </a:lnTo>
                  <a:close/>
                </a:path>
                <a:path w="5038724" h="1857375">
                  <a:moveTo>
                    <a:pt x="2638422" y="112052"/>
                  </a:moveTo>
                  <a:lnTo>
                    <a:pt x="2633029" y="112052"/>
                  </a:lnTo>
                  <a:lnTo>
                    <a:pt x="2633029" y="90473"/>
                  </a:lnTo>
                  <a:lnTo>
                    <a:pt x="2638422" y="90473"/>
                  </a:lnTo>
                  <a:lnTo>
                    <a:pt x="2638422" y="112052"/>
                  </a:lnTo>
                  <a:close/>
                </a:path>
                <a:path w="5038724" h="1857375">
                  <a:moveTo>
                    <a:pt x="2659993" y="117446"/>
                  </a:moveTo>
                  <a:lnTo>
                    <a:pt x="2611458" y="117446"/>
                  </a:lnTo>
                  <a:lnTo>
                    <a:pt x="2611458" y="112052"/>
                  </a:lnTo>
                  <a:lnTo>
                    <a:pt x="2659993" y="112052"/>
                  </a:lnTo>
                  <a:lnTo>
                    <a:pt x="2659993" y="117446"/>
                  </a:lnTo>
                  <a:close/>
                </a:path>
                <a:path w="5038724" h="1857375">
                  <a:moveTo>
                    <a:pt x="2638422" y="139025"/>
                  </a:moveTo>
                  <a:lnTo>
                    <a:pt x="2633029" y="139025"/>
                  </a:lnTo>
                  <a:lnTo>
                    <a:pt x="2633029" y="117446"/>
                  </a:lnTo>
                  <a:lnTo>
                    <a:pt x="2638422" y="117446"/>
                  </a:lnTo>
                  <a:lnTo>
                    <a:pt x="2638422" y="139025"/>
                  </a:lnTo>
                  <a:close/>
                </a:path>
                <a:path w="5038724" h="1857375">
                  <a:moveTo>
                    <a:pt x="2409228" y="112052"/>
                  </a:moveTo>
                  <a:lnTo>
                    <a:pt x="2403836" y="112052"/>
                  </a:lnTo>
                  <a:lnTo>
                    <a:pt x="2403836" y="90473"/>
                  </a:lnTo>
                  <a:lnTo>
                    <a:pt x="2409228" y="90473"/>
                  </a:lnTo>
                  <a:lnTo>
                    <a:pt x="2409228" y="112052"/>
                  </a:lnTo>
                  <a:close/>
                </a:path>
                <a:path w="5038724" h="1857375">
                  <a:moveTo>
                    <a:pt x="2430800" y="117446"/>
                  </a:moveTo>
                  <a:lnTo>
                    <a:pt x="2382264" y="117446"/>
                  </a:lnTo>
                  <a:lnTo>
                    <a:pt x="2382264" y="112052"/>
                  </a:lnTo>
                  <a:lnTo>
                    <a:pt x="2430800" y="112052"/>
                  </a:lnTo>
                  <a:lnTo>
                    <a:pt x="2430800" y="117446"/>
                  </a:lnTo>
                  <a:close/>
                </a:path>
                <a:path w="5038724" h="1857375">
                  <a:moveTo>
                    <a:pt x="2409228" y="139025"/>
                  </a:moveTo>
                  <a:lnTo>
                    <a:pt x="2403836" y="139025"/>
                  </a:lnTo>
                  <a:lnTo>
                    <a:pt x="2403836" y="117446"/>
                  </a:lnTo>
                  <a:lnTo>
                    <a:pt x="2409228" y="117446"/>
                  </a:lnTo>
                  <a:lnTo>
                    <a:pt x="2409228" y="139025"/>
                  </a:lnTo>
                  <a:close/>
                </a:path>
                <a:path w="5038724" h="1857375">
                  <a:moveTo>
                    <a:pt x="2180035" y="112052"/>
                  </a:moveTo>
                  <a:lnTo>
                    <a:pt x="2174642" y="112052"/>
                  </a:lnTo>
                  <a:lnTo>
                    <a:pt x="2174642" y="90473"/>
                  </a:lnTo>
                  <a:lnTo>
                    <a:pt x="2180035" y="90473"/>
                  </a:lnTo>
                  <a:lnTo>
                    <a:pt x="2180035" y="112052"/>
                  </a:lnTo>
                  <a:close/>
                </a:path>
                <a:path w="5038724" h="1857375">
                  <a:moveTo>
                    <a:pt x="2201606" y="117446"/>
                  </a:moveTo>
                  <a:lnTo>
                    <a:pt x="2153071" y="117446"/>
                  </a:lnTo>
                  <a:lnTo>
                    <a:pt x="2153071" y="112052"/>
                  </a:lnTo>
                  <a:lnTo>
                    <a:pt x="2201606" y="112052"/>
                  </a:lnTo>
                  <a:lnTo>
                    <a:pt x="2201606" y="117446"/>
                  </a:lnTo>
                  <a:close/>
                </a:path>
                <a:path w="5038724" h="1857375">
                  <a:moveTo>
                    <a:pt x="2180035" y="139025"/>
                  </a:moveTo>
                  <a:lnTo>
                    <a:pt x="2174642" y="139025"/>
                  </a:lnTo>
                  <a:lnTo>
                    <a:pt x="2174642" y="117446"/>
                  </a:lnTo>
                  <a:lnTo>
                    <a:pt x="2180035" y="117446"/>
                  </a:lnTo>
                  <a:lnTo>
                    <a:pt x="2180035" y="139025"/>
                  </a:lnTo>
                  <a:close/>
                </a:path>
                <a:path w="5038724" h="1857375">
                  <a:moveTo>
                    <a:pt x="2753019" y="226689"/>
                  </a:moveTo>
                  <a:lnTo>
                    <a:pt x="2747626" y="226689"/>
                  </a:lnTo>
                  <a:lnTo>
                    <a:pt x="2747626" y="205110"/>
                  </a:lnTo>
                  <a:lnTo>
                    <a:pt x="2753019" y="205110"/>
                  </a:lnTo>
                  <a:lnTo>
                    <a:pt x="2753019" y="226689"/>
                  </a:lnTo>
                  <a:close/>
                </a:path>
                <a:path w="5038724" h="1857375">
                  <a:moveTo>
                    <a:pt x="2774590" y="232083"/>
                  </a:moveTo>
                  <a:lnTo>
                    <a:pt x="2726055" y="232083"/>
                  </a:lnTo>
                  <a:lnTo>
                    <a:pt x="2726055" y="226689"/>
                  </a:lnTo>
                  <a:lnTo>
                    <a:pt x="2774590" y="226689"/>
                  </a:lnTo>
                  <a:lnTo>
                    <a:pt x="2774590" y="232083"/>
                  </a:lnTo>
                  <a:close/>
                </a:path>
                <a:path w="5038724" h="1857375">
                  <a:moveTo>
                    <a:pt x="2753019" y="253662"/>
                  </a:moveTo>
                  <a:lnTo>
                    <a:pt x="2747626" y="253662"/>
                  </a:lnTo>
                  <a:lnTo>
                    <a:pt x="2747626" y="232083"/>
                  </a:lnTo>
                  <a:lnTo>
                    <a:pt x="2753019" y="232083"/>
                  </a:lnTo>
                  <a:lnTo>
                    <a:pt x="2753019" y="253662"/>
                  </a:lnTo>
                  <a:close/>
                </a:path>
                <a:path w="5038724" h="1857375">
                  <a:moveTo>
                    <a:pt x="2523825" y="226689"/>
                  </a:moveTo>
                  <a:lnTo>
                    <a:pt x="2518432" y="226689"/>
                  </a:lnTo>
                  <a:lnTo>
                    <a:pt x="2518432" y="205110"/>
                  </a:lnTo>
                  <a:lnTo>
                    <a:pt x="2523825" y="205110"/>
                  </a:lnTo>
                  <a:lnTo>
                    <a:pt x="2523825" y="226689"/>
                  </a:lnTo>
                  <a:close/>
                </a:path>
                <a:path w="5038724" h="1857375">
                  <a:moveTo>
                    <a:pt x="2545396" y="232083"/>
                  </a:moveTo>
                  <a:lnTo>
                    <a:pt x="2496861" y="232083"/>
                  </a:lnTo>
                  <a:lnTo>
                    <a:pt x="2496861" y="226689"/>
                  </a:lnTo>
                  <a:lnTo>
                    <a:pt x="2545396" y="226689"/>
                  </a:lnTo>
                  <a:lnTo>
                    <a:pt x="2545396" y="232083"/>
                  </a:lnTo>
                  <a:close/>
                </a:path>
                <a:path w="5038724" h="1857375">
                  <a:moveTo>
                    <a:pt x="2523825" y="253662"/>
                  </a:moveTo>
                  <a:lnTo>
                    <a:pt x="2518432" y="253662"/>
                  </a:lnTo>
                  <a:lnTo>
                    <a:pt x="2518432" y="232083"/>
                  </a:lnTo>
                  <a:lnTo>
                    <a:pt x="2523825" y="232083"/>
                  </a:lnTo>
                  <a:lnTo>
                    <a:pt x="2523825" y="253662"/>
                  </a:lnTo>
                  <a:close/>
                </a:path>
                <a:path w="5038724" h="1857375">
                  <a:moveTo>
                    <a:pt x="2294632" y="226689"/>
                  </a:moveTo>
                  <a:lnTo>
                    <a:pt x="2289239" y="226689"/>
                  </a:lnTo>
                  <a:lnTo>
                    <a:pt x="2289239" y="205110"/>
                  </a:lnTo>
                  <a:lnTo>
                    <a:pt x="2294632" y="205110"/>
                  </a:lnTo>
                  <a:lnTo>
                    <a:pt x="2294632" y="226689"/>
                  </a:lnTo>
                  <a:close/>
                </a:path>
                <a:path w="5038724" h="1857375">
                  <a:moveTo>
                    <a:pt x="2316203" y="232083"/>
                  </a:moveTo>
                  <a:lnTo>
                    <a:pt x="2267668" y="232083"/>
                  </a:lnTo>
                  <a:lnTo>
                    <a:pt x="2267668" y="226689"/>
                  </a:lnTo>
                  <a:lnTo>
                    <a:pt x="2316203" y="226689"/>
                  </a:lnTo>
                  <a:lnTo>
                    <a:pt x="2316203" y="232083"/>
                  </a:lnTo>
                  <a:close/>
                </a:path>
                <a:path w="5038724" h="1857375">
                  <a:moveTo>
                    <a:pt x="2294632" y="253662"/>
                  </a:moveTo>
                  <a:lnTo>
                    <a:pt x="2289239" y="253662"/>
                  </a:lnTo>
                  <a:lnTo>
                    <a:pt x="2289239" y="232083"/>
                  </a:lnTo>
                  <a:lnTo>
                    <a:pt x="2294632" y="232083"/>
                  </a:lnTo>
                  <a:lnTo>
                    <a:pt x="2294632" y="253662"/>
                  </a:lnTo>
                  <a:close/>
                </a:path>
                <a:path w="5038724" h="1857375">
                  <a:moveTo>
                    <a:pt x="2065438" y="226689"/>
                  </a:moveTo>
                  <a:lnTo>
                    <a:pt x="2060045" y="226689"/>
                  </a:lnTo>
                  <a:lnTo>
                    <a:pt x="2060045" y="205110"/>
                  </a:lnTo>
                  <a:lnTo>
                    <a:pt x="2065438" y="205110"/>
                  </a:lnTo>
                  <a:lnTo>
                    <a:pt x="2065438" y="226689"/>
                  </a:lnTo>
                  <a:close/>
                </a:path>
                <a:path w="5038724" h="1857375">
                  <a:moveTo>
                    <a:pt x="2087009" y="232083"/>
                  </a:moveTo>
                  <a:lnTo>
                    <a:pt x="2038474" y="232083"/>
                  </a:lnTo>
                  <a:lnTo>
                    <a:pt x="2038474" y="226689"/>
                  </a:lnTo>
                  <a:lnTo>
                    <a:pt x="2087009" y="226689"/>
                  </a:lnTo>
                  <a:lnTo>
                    <a:pt x="2087009" y="232083"/>
                  </a:lnTo>
                  <a:close/>
                </a:path>
                <a:path w="5038724" h="1857375">
                  <a:moveTo>
                    <a:pt x="2065438" y="253662"/>
                  </a:moveTo>
                  <a:lnTo>
                    <a:pt x="2060045" y="253662"/>
                  </a:lnTo>
                  <a:lnTo>
                    <a:pt x="2060045" y="232083"/>
                  </a:lnTo>
                  <a:lnTo>
                    <a:pt x="2065438" y="232083"/>
                  </a:lnTo>
                  <a:lnTo>
                    <a:pt x="2065438" y="253662"/>
                  </a:lnTo>
                  <a:close/>
                </a:path>
                <a:path w="5038724" h="1857375">
                  <a:moveTo>
                    <a:pt x="2867616" y="341326"/>
                  </a:moveTo>
                  <a:lnTo>
                    <a:pt x="2862223" y="341326"/>
                  </a:lnTo>
                  <a:lnTo>
                    <a:pt x="2862223" y="319747"/>
                  </a:lnTo>
                  <a:lnTo>
                    <a:pt x="2867616" y="319747"/>
                  </a:lnTo>
                  <a:lnTo>
                    <a:pt x="2867616" y="341326"/>
                  </a:lnTo>
                  <a:close/>
                </a:path>
                <a:path w="5038724" h="1857375">
                  <a:moveTo>
                    <a:pt x="2889187" y="346721"/>
                  </a:moveTo>
                  <a:lnTo>
                    <a:pt x="2840652" y="346721"/>
                  </a:lnTo>
                  <a:lnTo>
                    <a:pt x="2840652" y="341326"/>
                  </a:lnTo>
                  <a:lnTo>
                    <a:pt x="2889187" y="341326"/>
                  </a:lnTo>
                  <a:lnTo>
                    <a:pt x="2889187" y="346721"/>
                  </a:lnTo>
                  <a:close/>
                </a:path>
                <a:path w="5038724" h="1857375">
                  <a:moveTo>
                    <a:pt x="2867616" y="368299"/>
                  </a:moveTo>
                  <a:lnTo>
                    <a:pt x="2862223" y="368299"/>
                  </a:lnTo>
                  <a:lnTo>
                    <a:pt x="2862223" y="346721"/>
                  </a:lnTo>
                  <a:lnTo>
                    <a:pt x="2867616" y="346721"/>
                  </a:lnTo>
                  <a:lnTo>
                    <a:pt x="2867616" y="368299"/>
                  </a:lnTo>
                  <a:close/>
                </a:path>
                <a:path w="5038724" h="1857375">
                  <a:moveTo>
                    <a:pt x="2638422" y="341326"/>
                  </a:moveTo>
                  <a:lnTo>
                    <a:pt x="2633029" y="341326"/>
                  </a:lnTo>
                  <a:lnTo>
                    <a:pt x="2633029" y="319747"/>
                  </a:lnTo>
                  <a:lnTo>
                    <a:pt x="2638422" y="319747"/>
                  </a:lnTo>
                  <a:lnTo>
                    <a:pt x="2638422" y="341326"/>
                  </a:lnTo>
                  <a:close/>
                </a:path>
                <a:path w="5038724" h="1857375">
                  <a:moveTo>
                    <a:pt x="2659993" y="346721"/>
                  </a:moveTo>
                  <a:lnTo>
                    <a:pt x="2611458" y="346721"/>
                  </a:lnTo>
                  <a:lnTo>
                    <a:pt x="2611458" y="341326"/>
                  </a:lnTo>
                  <a:lnTo>
                    <a:pt x="2659993" y="341326"/>
                  </a:lnTo>
                  <a:lnTo>
                    <a:pt x="2659993" y="346721"/>
                  </a:lnTo>
                  <a:close/>
                </a:path>
                <a:path w="5038724" h="1857375">
                  <a:moveTo>
                    <a:pt x="2638422" y="368299"/>
                  </a:moveTo>
                  <a:lnTo>
                    <a:pt x="2633029" y="368299"/>
                  </a:lnTo>
                  <a:lnTo>
                    <a:pt x="2633029" y="346721"/>
                  </a:lnTo>
                  <a:lnTo>
                    <a:pt x="2638422" y="346721"/>
                  </a:lnTo>
                  <a:lnTo>
                    <a:pt x="2638422" y="368299"/>
                  </a:lnTo>
                  <a:close/>
                </a:path>
                <a:path w="5038724" h="1857375">
                  <a:moveTo>
                    <a:pt x="2409228" y="341326"/>
                  </a:moveTo>
                  <a:lnTo>
                    <a:pt x="2403836" y="341326"/>
                  </a:lnTo>
                  <a:lnTo>
                    <a:pt x="2403836" y="319747"/>
                  </a:lnTo>
                  <a:lnTo>
                    <a:pt x="2409228" y="319747"/>
                  </a:lnTo>
                  <a:lnTo>
                    <a:pt x="2409228" y="341326"/>
                  </a:lnTo>
                  <a:close/>
                </a:path>
                <a:path w="5038724" h="1857375">
                  <a:moveTo>
                    <a:pt x="2430800" y="346721"/>
                  </a:moveTo>
                  <a:lnTo>
                    <a:pt x="2382264" y="346721"/>
                  </a:lnTo>
                  <a:lnTo>
                    <a:pt x="2382264" y="341326"/>
                  </a:lnTo>
                  <a:lnTo>
                    <a:pt x="2430800" y="341326"/>
                  </a:lnTo>
                  <a:lnTo>
                    <a:pt x="2430800" y="346721"/>
                  </a:lnTo>
                  <a:close/>
                </a:path>
                <a:path w="5038724" h="1857375">
                  <a:moveTo>
                    <a:pt x="2409228" y="368299"/>
                  </a:moveTo>
                  <a:lnTo>
                    <a:pt x="2403836" y="368299"/>
                  </a:lnTo>
                  <a:lnTo>
                    <a:pt x="2403836" y="346721"/>
                  </a:lnTo>
                  <a:lnTo>
                    <a:pt x="2409228" y="346721"/>
                  </a:lnTo>
                  <a:lnTo>
                    <a:pt x="2409228" y="368299"/>
                  </a:lnTo>
                  <a:close/>
                </a:path>
                <a:path w="5038724" h="1857375">
                  <a:moveTo>
                    <a:pt x="2180035" y="341326"/>
                  </a:moveTo>
                  <a:lnTo>
                    <a:pt x="2174642" y="341326"/>
                  </a:lnTo>
                  <a:lnTo>
                    <a:pt x="2174642" y="319747"/>
                  </a:lnTo>
                  <a:lnTo>
                    <a:pt x="2180035" y="319747"/>
                  </a:lnTo>
                  <a:lnTo>
                    <a:pt x="2180035" y="341326"/>
                  </a:lnTo>
                  <a:close/>
                </a:path>
                <a:path w="5038724" h="1857375">
                  <a:moveTo>
                    <a:pt x="2201606" y="346721"/>
                  </a:moveTo>
                  <a:lnTo>
                    <a:pt x="2153071" y="346721"/>
                  </a:lnTo>
                  <a:lnTo>
                    <a:pt x="2153071" y="341326"/>
                  </a:lnTo>
                  <a:lnTo>
                    <a:pt x="2201606" y="341326"/>
                  </a:lnTo>
                  <a:lnTo>
                    <a:pt x="2201606" y="346721"/>
                  </a:lnTo>
                  <a:close/>
                </a:path>
                <a:path w="5038724" h="1857375">
                  <a:moveTo>
                    <a:pt x="2180035" y="368299"/>
                  </a:moveTo>
                  <a:lnTo>
                    <a:pt x="2174642" y="368299"/>
                  </a:lnTo>
                  <a:lnTo>
                    <a:pt x="2174642" y="346721"/>
                  </a:lnTo>
                  <a:lnTo>
                    <a:pt x="2180035" y="346721"/>
                  </a:lnTo>
                  <a:lnTo>
                    <a:pt x="2180035" y="368299"/>
                  </a:lnTo>
                  <a:close/>
                </a:path>
                <a:path w="5038724" h="1857375">
                  <a:moveTo>
                    <a:pt x="2753019" y="455963"/>
                  </a:moveTo>
                  <a:lnTo>
                    <a:pt x="2747626" y="455963"/>
                  </a:lnTo>
                  <a:lnTo>
                    <a:pt x="2747626" y="434384"/>
                  </a:lnTo>
                  <a:lnTo>
                    <a:pt x="2753019" y="434384"/>
                  </a:lnTo>
                  <a:lnTo>
                    <a:pt x="2753019" y="455963"/>
                  </a:lnTo>
                  <a:close/>
                </a:path>
                <a:path w="5038724" h="1857375">
                  <a:moveTo>
                    <a:pt x="2774590" y="461358"/>
                  </a:moveTo>
                  <a:lnTo>
                    <a:pt x="2726055" y="461358"/>
                  </a:lnTo>
                  <a:lnTo>
                    <a:pt x="2726055" y="455963"/>
                  </a:lnTo>
                  <a:lnTo>
                    <a:pt x="2774590" y="455963"/>
                  </a:lnTo>
                  <a:lnTo>
                    <a:pt x="2774590" y="461358"/>
                  </a:lnTo>
                  <a:close/>
                </a:path>
                <a:path w="5038724" h="1857375">
                  <a:moveTo>
                    <a:pt x="2753019" y="482937"/>
                  </a:moveTo>
                  <a:lnTo>
                    <a:pt x="2747626" y="482937"/>
                  </a:lnTo>
                  <a:lnTo>
                    <a:pt x="2747626" y="461358"/>
                  </a:lnTo>
                  <a:lnTo>
                    <a:pt x="2753019" y="461358"/>
                  </a:lnTo>
                  <a:lnTo>
                    <a:pt x="2753019" y="482937"/>
                  </a:lnTo>
                  <a:close/>
                </a:path>
                <a:path w="5038724" h="1857375">
                  <a:moveTo>
                    <a:pt x="2523825" y="455963"/>
                  </a:moveTo>
                  <a:lnTo>
                    <a:pt x="2518432" y="455963"/>
                  </a:lnTo>
                  <a:lnTo>
                    <a:pt x="2518432" y="434384"/>
                  </a:lnTo>
                  <a:lnTo>
                    <a:pt x="2523825" y="434384"/>
                  </a:lnTo>
                  <a:lnTo>
                    <a:pt x="2523825" y="455963"/>
                  </a:lnTo>
                  <a:close/>
                </a:path>
                <a:path w="5038724" h="1857375">
                  <a:moveTo>
                    <a:pt x="2545396" y="461358"/>
                  </a:moveTo>
                  <a:lnTo>
                    <a:pt x="2496861" y="461358"/>
                  </a:lnTo>
                  <a:lnTo>
                    <a:pt x="2496861" y="455963"/>
                  </a:lnTo>
                  <a:lnTo>
                    <a:pt x="2545396" y="455963"/>
                  </a:lnTo>
                  <a:lnTo>
                    <a:pt x="2545396" y="461358"/>
                  </a:lnTo>
                  <a:close/>
                </a:path>
                <a:path w="5038724" h="1857375">
                  <a:moveTo>
                    <a:pt x="2523825" y="482937"/>
                  </a:moveTo>
                  <a:lnTo>
                    <a:pt x="2518432" y="482937"/>
                  </a:lnTo>
                  <a:lnTo>
                    <a:pt x="2518432" y="461358"/>
                  </a:lnTo>
                  <a:lnTo>
                    <a:pt x="2523825" y="461358"/>
                  </a:lnTo>
                  <a:lnTo>
                    <a:pt x="2523825" y="482937"/>
                  </a:lnTo>
                  <a:close/>
                </a:path>
                <a:path w="5038724" h="1857375">
                  <a:moveTo>
                    <a:pt x="2294632" y="455963"/>
                  </a:moveTo>
                  <a:lnTo>
                    <a:pt x="2289239" y="455963"/>
                  </a:lnTo>
                  <a:lnTo>
                    <a:pt x="2289239" y="434384"/>
                  </a:lnTo>
                  <a:lnTo>
                    <a:pt x="2294632" y="434384"/>
                  </a:lnTo>
                  <a:lnTo>
                    <a:pt x="2294632" y="455963"/>
                  </a:lnTo>
                  <a:close/>
                </a:path>
                <a:path w="5038724" h="1857375">
                  <a:moveTo>
                    <a:pt x="2316203" y="461358"/>
                  </a:moveTo>
                  <a:lnTo>
                    <a:pt x="2267668" y="461358"/>
                  </a:lnTo>
                  <a:lnTo>
                    <a:pt x="2267668" y="455963"/>
                  </a:lnTo>
                  <a:lnTo>
                    <a:pt x="2316203" y="455963"/>
                  </a:lnTo>
                  <a:lnTo>
                    <a:pt x="2316203" y="461358"/>
                  </a:lnTo>
                  <a:close/>
                </a:path>
                <a:path w="5038724" h="1857375">
                  <a:moveTo>
                    <a:pt x="2294632" y="482937"/>
                  </a:moveTo>
                  <a:lnTo>
                    <a:pt x="2289239" y="482937"/>
                  </a:lnTo>
                  <a:lnTo>
                    <a:pt x="2289239" y="461358"/>
                  </a:lnTo>
                  <a:lnTo>
                    <a:pt x="2294632" y="461358"/>
                  </a:lnTo>
                  <a:lnTo>
                    <a:pt x="2294632" y="482937"/>
                  </a:lnTo>
                  <a:close/>
                </a:path>
                <a:path w="5038724" h="1857375">
                  <a:moveTo>
                    <a:pt x="2065438" y="455963"/>
                  </a:moveTo>
                  <a:lnTo>
                    <a:pt x="2060045" y="455963"/>
                  </a:lnTo>
                  <a:lnTo>
                    <a:pt x="2060045" y="434384"/>
                  </a:lnTo>
                  <a:lnTo>
                    <a:pt x="2065438" y="434384"/>
                  </a:lnTo>
                  <a:lnTo>
                    <a:pt x="2065438" y="455963"/>
                  </a:lnTo>
                  <a:close/>
                </a:path>
                <a:path w="5038724" h="1857375">
                  <a:moveTo>
                    <a:pt x="2087009" y="461358"/>
                  </a:moveTo>
                  <a:lnTo>
                    <a:pt x="2038474" y="461358"/>
                  </a:lnTo>
                  <a:lnTo>
                    <a:pt x="2038474" y="455963"/>
                  </a:lnTo>
                  <a:lnTo>
                    <a:pt x="2087009" y="455963"/>
                  </a:lnTo>
                  <a:lnTo>
                    <a:pt x="2087009" y="461358"/>
                  </a:lnTo>
                  <a:close/>
                </a:path>
                <a:path w="5038724" h="1857375">
                  <a:moveTo>
                    <a:pt x="2065438" y="482937"/>
                  </a:moveTo>
                  <a:lnTo>
                    <a:pt x="2060045" y="482937"/>
                  </a:lnTo>
                  <a:lnTo>
                    <a:pt x="2060045" y="461358"/>
                  </a:lnTo>
                  <a:lnTo>
                    <a:pt x="2065438" y="461358"/>
                  </a:lnTo>
                  <a:lnTo>
                    <a:pt x="2065438" y="482937"/>
                  </a:lnTo>
                  <a:close/>
                </a:path>
                <a:path w="5038724" h="1857375">
                  <a:moveTo>
                    <a:pt x="2867616" y="570600"/>
                  </a:moveTo>
                  <a:lnTo>
                    <a:pt x="2862223" y="570600"/>
                  </a:lnTo>
                  <a:lnTo>
                    <a:pt x="2862223" y="549022"/>
                  </a:lnTo>
                  <a:lnTo>
                    <a:pt x="2867616" y="549022"/>
                  </a:lnTo>
                  <a:lnTo>
                    <a:pt x="2867616" y="570600"/>
                  </a:lnTo>
                  <a:close/>
                </a:path>
                <a:path w="5038724" h="1857375">
                  <a:moveTo>
                    <a:pt x="2889187" y="575995"/>
                  </a:moveTo>
                  <a:lnTo>
                    <a:pt x="2840652" y="575995"/>
                  </a:lnTo>
                  <a:lnTo>
                    <a:pt x="2840652" y="570600"/>
                  </a:lnTo>
                  <a:lnTo>
                    <a:pt x="2889187" y="570600"/>
                  </a:lnTo>
                  <a:lnTo>
                    <a:pt x="2889187" y="575995"/>
                  </a:lnTo>
                  <a:close/>
                </a:path>
                <a:path w="5038724" h="1857375">
                  <a:moveTo>
                    <a:pt x="2867616" y="597574"/>
                  </a:moveTo>
                  <a:lnTo>
                    <a:pt x="2862223" y="597574"/>
                  </a:lnTo>
                  <a:lnTo>
                    <a:pt x="2862223" y="575995"/>
                  </a:lnTo>
                  <a:lnTo>
                    <a:pt x="2867616" y="575995"/>
                  </a:lnTo>
                  <a:lnTo>
                    <a:pt x="2867616" y="597574"/>
                  </a:lnTo>
                  <a:close/>
                </a:path>
                <a:path w="5038724" h="1857375">
                  <a:moveTo>
                    <a:pt x="2638422" y="570600"/>
                  </a:moveTo>
                  <a:lnTo>
                    <a:pt x="2633029" y="570600"/>
                  </a:lnTo>
                  <a:lnTo>
                    <a:pt x="2633029" y="549022"/>
                  </a:lnTo>
                  <a:lnTo>
                    <a:pt x="2638422" y="549022"/>
                  </a:lnTo>
                  <a:lnTo>
                    <a:pt x="2638422" y="570600"/>
                  </a:lnTo>
                  <a:close/>
                </a:path>
                <a:path w="5038724" h="1857375">
                  <a:moveTo>
                    <a:pt x="2659993" y="575995"/>
                  </a:moveTo>
                  <a:lnTo>
                    <a:pt x="2611458" y="575995"/>
                  </a:lnTo>
                  <a:lnTo>
                    <a:pt x="2611458" y="570600"/>
                  </a:lnTo>
                  <a:lnTo>
                    <a:pt x="2659993" y="570600"/>
                  </a:lnTo>
                  <a:lnTo>
                    <a:pt x="2659993" y="575995"/>
                  </a:lnTo>
                  <a:close/>
                </a:path>
                <a:path w="5038724" h="1857375">
                  <a:moveTo>
                    <a:pt x="2638422" y="597574"/>
                  </a:moveTo>
                  <a:lnTo>
                    <a:pt x="2633029" y="597574"/>
                  </a:lnTo>
                  <a:lnTo>
                    <a:pt x="2633029" y="575995"/>
                  </a:lnTo>
                  <a:lnTo>
                    <a:pt x="2638422" y="575995"/>
                  </a:lnTo>
                  <a:lnTo>
                    <a:pt x="2638422" y="597574"/>
                  </a:lnTo>
                  <a:close/>
                </a:path>
                <a:path w="5038724" h="1857375">
                  <a:moveTo>
                    <a:pt x="2409228" y="570600"/>
                  </a:moveTo>
                  <a:lnTo>
                    <a:pt x="2403836" y="570600"/>
                  </a:lnTo>
                  <a:lnTo>
                    <a:pt x="2403836" y="549022"/>
                  </a:lnTo>
                  <a:lnTo>
                    <a:pt x="2409228" y="549022"/>
                  </a:lnTo>
                  <a:lnTo>
                    <a:pt x="2409228" y="570600"/>
                  </a:lnTo>
                  <a:close/>
                </a:path>
                <a:path w="5038724" h="1857375">
                  <a:moveTo>
                    <a:pt x="2430800" y="575995"/>
                  </a:moveTo>
                  <a:lnTo>
                    <a:pt x="2382264" y="575995"/>
                  </a:lnTo>
                  <a:lnTo>
                    <a:pt x="2382264" y="570600"/>
                  </a:lnTo>
                  <a:lnTo>
                    <a:pt x="2430800" y="570600"/>
                  </a:lnTo>
                  <a:lnTo>
                    <a:pt x="2430800" y="575995"/>
                  </a:lnTo>
                  <a:close/>
                </a:path>
                <a:path w="5038724" h="1857375">
                  <a:moveTo>
                    <a:pt x="2409228" y="597574"/>
                  </a:moveTo>
                  <a:lnTo>
                    <a:pt x="2403836" y="597574"/>
                  </a:lnTo>
                  <a:lnTo>
                    <a:pt x="2403836" y="575995"/>
                  </a:lnTo>
                  <a:lnTo>
                    <a:pt x="2409228" y="575995"/>
                  </a:lnTo>
                  <a:lnTo>
                    <a:pt x="2409228" y="597574"/>
                  </a:lnTo>
                  <a:close/>
                </a:path>
                <a:path w="5038724" h="1857375">
                  <a:moveTo>
                    <a:pt x="2180035" y="570600"/>
                  </a:moveTo>
                  <a:lnTo>
                    <a:pt x="2174642" y="570600"/>
                  </a:lnTo>
                  <a:lnTo>
                    <a:pt x="2174642" y="549022"/>
                  </a:lnTo>
                  <a:lnTo>
                    <a:pt x="2180035" y="549022"/>
                  </a:lnTo>
                  <a:lnTo>
                    <a:pt x="2180035" y="570600"/>
                  </a:lnTo>
                  <a:close/>
                </a:path>
                <a:path w="5038724" h="1857375">
                  <a:moveTo>
                    <a:pt x="2201606" y="575995"/>
                  </a:moveTo>
                  <a:lnTo>
                    <a:pt x="2153071" y="575995"/>
                  </a:lnTo>
                  <a:lnTo>
                    <a:pt x="2153071" y="570600"/>
                  </a:lnTo>
                  <a:lnTo>
                    <a:pt x="2201606" y="570600"/>
                  </a:lnTo>
                  <a:lnTo>
                    <a:pt x="2201606" y="575995"/>
                  </a:lnTo>
                  <a:close/>
                </a:path>
                <a:path w="5038724" h="1857375">
                  <a:moveTo>
                    <a:pt x="2180035" y="597574"/>
                  </a:moveTo>
                  <a:lnTo>
                    <a:pt x="2174642" y="597574"/>
                  </a:lnTo>
                  <a:lnTo>
                    <a:pt x="2174642" y="575995"/>
                  </a:lnTo>
                  <a:lnTo>
                    <a:pt x="2180035" y="575995"/>
                  </a:lnTo>
                  <a:lnTo>
                    <a:pt x="2180035" y="597574"/>
                  </a:lnTo>
                  <a:close/>
                </a:path>
                <a:path w="5038724" h="1857375">
                  <a:moveTo>
                    <a:pt x="2753019" y="685238"/>
                  </a:moveTo>
                  <a:lnTo>
                    <a:pt x="2747626" y="685238"/>
                  </a:lnTo>
                  <a:lnTo>
                    <a:pt x="2747626" y="663659"/>
                  </a:lnTo>
                  <a:lnTo>
                    <a:pt x="2753019" y="663659"/>
                  </a:lnTo>
                  <a:lnTo>
                    <a:pt x="2753019" y="685238"/>
                  </a:lnTo>
                  <a:close/>
                </a:path>
                <a:path w="5038724" h="1857375">
                  <a:moveTo>
                    <a:pt x="2774590" y="690632"/>
                  </a:moveTo>
                  <a:lnTo>
                    <a:pt x="2726055" y="690632"/>
                  </a:lnTo>
                  <a:lnTo>
                    <a:pt x="2726055" y="685238"/>
                  </a:lnTo>
                  <a:lnTo>
                    <a:pt x="2774590" y="685238"/>
                  </a:lnTo>
                  <a:lnTo>
                    <a:pt x="2774590" y="690632"/>
                  </a:lnTo>
                  <a:close/>
                </a:path>
                <a:path w="5038724" h="1857375">
                  <a:moveTo>
                    <a:pt x="2753019" y="712211"/>
                  </a:moveTo>
                  <a:lnTo>
                    <a:pt x="2747626" y="712211"/>
                  </a:lnTo>
                  <a:lnTo>
                    <a:pt x="2747626" y="690632"/>
                  </a:lnTo>
                  <a:lnTo>
                    <a:pt x="2753019" y="690632"/>
                  </a:lnTo>
                  <a:lnTo>
                    <a:pt x="2753019" y="712211"/>
                  </a:lnTo>
                  <a:close/>
                </a:path>
                <a:path w="5038724" h="1857375">
                  <a:moveTo>
                    <a:pt x="2523825" y="685238"/>
                  </a:moveTo>
                  <a:lnTo>
                    <a:pt x="2518432" y="685238"/>
                  </a:lnTo>
                  <a:lnTo>
                    <a:pt x="2518432" y="663659"/>
                  </a:lnTo>
                  <a:lnTo>
                    <a:pt x="2523825" y="663659"/>
                  </a:lnTo>
                  <a:lnTo>
                    <a:pt x="2523825" y="685238"/>
                  </a:lnTo>
                  <a:close/>
                </a:path>
                <a:path w="5038724" h="1857375">
                  <a:moveTo>
                    <a:pt x="2545396" y="690632"/>
                  </a:moveTo>
                  <a:lnTo>
                    <a:pt x="2496861" y="690632"/>
                  </a:lnTo>
                  <a:lnTo>
                    <a:pt x="2496861" y="685238"/>
                  </a:lnTo>
                  <a:lnTo>
                    <a:pt x="2545396" y="685238"/>
                  </a:lnTo>
                  <a:lnTo>
                    <a:pt x="2545396" y="690632"/>
                  </a:lnTo>
                  <a:close/>
                </a:path>
                <a:path w="5038724" h="1857375">
                  <a:moveTo>
                    <a:pt x="2523825" y="712211"/>
                  </a:moveTo>
                  <a:lnTo>
                    <a:pt x="2518432" y="712211"/>
                  </a:lnTo>
                  <a:lnTo>
                    <a:pt x="2518432" y="690632"/>
                  </a:lnTo>
                  <a:lnTo>
                    <a:pt x="2523825" y="690632"/>
                  </a:lnTo>
                  <a:lnTo>
                    <a:pt x="2523825" y="712211"/>
                  </a:lnTo>
                  <a:close/>
                </a:path>
                <a:path w="5038724" h="1857375">
                  <a:moveTo>
                    <a:pt x="2294632" y="685238"/>
                  </a:moveTo>
                  <a:lnTo>
                    <a:pt x="2289239" y="685238"/>
                  </a:lnTo>
                  <a:lnTo>
                    <a:pt x="2289239" y="663659"/>
                  </a:lnTo>
                  <a:lnTo>
                    <a:pt x="2294632" y="663659"/>
                  </a:lnTo>
                  <a:lnTo>
                    <a:pt x="2294632" y="685238"/>
                  </a:lnTo>
                  <a:close/>
                </a:path>
                <a:path w="5038724" h="1857375">
                  <a:moveTo>
                    <a:pt x="2316203" y="690632"/>
                  </a:moveTo>
                  <a:lnTo>
                    <a:pt x="2267668" y="690632"/>
                  </a:lnTo>
                  <a:lnTo>
                    <a:pt x="2267668" y="685238"/>
                  </a:lnTo>
                  <a:lnTo>
                    <a:pt x="2316203" y="685238"/>
                  </a:lnTo>
                  <a:lnTo>
                    <a:pt x="2316203" y="690632"/>
                  </a:lnTo>
                  <a:close/>
                </a:path>
                <a:path w="5038724" h="1857375">
                  <a:moveTo>
                    <a:pt x="2294632" y="712211"/>
                  </a:moveTo>
                  <a:lnTo>
                    <a:pt x="2289239" y="712211"/>
                  </a:lnTo>
                  <a:lnTo>
                    <a:pt x="2289239" y="690632"/>
                  </a:lnTo>
                  <a:lnTo>
                    <a:pt x="2294632" y="690632"/>
                  </a:lnTo>
                  <a:lnTo>
                    <a:pt x="2294632" y="712211"/>
                  </a:lnTo>
                  <a:close/>
                </a:path>
                <a:path w="5038724" h="1857375">
                  <a:moveTo>
                    <a:pt x="2065438" y="685238"/>
                  </a:moveTo>
                  <a:lnTo>
                    <a:pt x="2060045" y="685238"/>
                  </a:lnTo>
                  <a:lnTo>
                    <a:pt x="2060045" y="663659"/>
                  </a:lnTo>
                  <a:lnTo>
                    <a:pt x="2065438" y="663659"/>
                  </a:lnTo>
                  <a:lnTo>
                    <a:pt x="2065438" y="685238"/>
                  </a:lnTo>
                  <a:close/>
                </a:path>
                <a:path w="5038724" h="1857375">
                  <a:moveTo>
                    <a:pt x="2087009" y="690632"/>
                  </a:moveTo>
                  <a:lnTo>
                    <a:pt x="2038474" y="690632"/>
                  </a:lnTo>
                  <a:lnTo>
                    <a:pt x="2038474" y="685238"/>
                  </a:lnTo>
                  <a:lnTo>
                    <a:pt x="2087009" y="685238"/>
                  </a:lnTo>
                  <a:lnTo>
                    <a:pt x="2087009" y="690632"/>
                  </a:lnTo>
                  <a:close/>
                </a:path>
                <a:path w="5038724" h="1857375">
                  <a:moveTo>
                    <a:pt x="2065438" y="712211"/>
                  </a:moveTo>
                  <a:lnTo>
                    <a:pt x="2060045" y="712211"/>
                  </a:lnTo>
                  <a:lnTo>
                    <a:pt x="2060045" y="690632"/>
                  </a:lnTo>
                  <a:lnTo>
                    <a:pt x="2065438" y="690632"/>
                  </a:lnTo>
                  <a:lnTo>
                    <a:pt x="2065438" y="712211"/>
                  </a:lnTo>
                  <a:close/>
                </a:path>
                <a:path w="5038724" h="1857375">
                  <a:moveTo>
                    <a:pt x="2867616" y="799875"/>
                  </a:moveTo>
                  <a:lnTo>
                    <a:pt x="2862223" y="799875"/>
                  </a:lnTo>
                  <a:lnTo>
                    <a:pt x="2862223" y="778296"/>
                  </a:lnTo>
                  <a:lnTo>
                    <a:pt x="2867616" y="778296"/>
                  </a:lnTo>
                  <a:lnTo>
                    <a:pt x="2867616" y="799875"/>
                  </a:lnTo>
                  <a:close/>
                </a:path>
                <a:path w="5038724" h="1857375">
                  <a:moveTo>
                    <a:pt x="2889187" y="805269"/>
                  </a:moveTo>
                  <a:lnTo>
                    <a:pt x="2840652" y="805269"/>
                  </a:lnTo>
                  <a:lnTo>
                    <a:pt x="2840652" y="799875"/>
                  </a:lnTo>
                  <a:lnTo>
                    <a:pt x="2889187" y="799875"/>
                  </a:lnTo>
                  <a:lnTo>
                    <a:pt x="2889187" y="805269"/>
                  </a:lnTo>
                  <a:close/>
                </a:path>
                <a:path w="5038724" h="1857375">
                  <a:moveTo>
                    <a:pt x="2867616" y="826848"/>
                  </a:moveTo>
                  <a:lnTo>
                    <a:pt x="2862223" y="826848"/>
                  </a:lnTo>
                  <a:lnTo>
                    <a:pt x="2862223" y="805269"/>
                  </a:lnTo>
                  <a:lnTo>
                    <a:pt x="2867616" y="805269"/>
                  </a:lnTo>
                  <a:lnTo>
                    <a:pt x="2867616" y="826848"/>
                  </a:lnTo>
                  <a:close/>
                </a:path>
                <a:path w="5038724" h="1857375">
                  <a:moveTo>
                    <a:pt x="2638422" y="799875"/>
                  </a:moveTo>
                  <a:lnTo>
                    <a:pt x="2633029" y="799875"/>
                  </a:lnTo>
                  <a:lnTo>
                    <a:pt x="2633029" y="778296"/>
                  </a:lnTo>
                  <a:lnTo>
                    <a:pt x="2638422" y="778296"/>
                  </a:lnTo>
                  <a:lnTo>
                    <a:pt x="2638422" y="799875"/>
                  </a:lnTo>
                  <a:close/>
                </a:path>
                <a:path w="5038724" h="1857375">
                  <a:moveTo>
                    <a:pt x="2659993" y="805269"/>
                  </a:moveTo>
                  <a:lnTo>
                    <a:pt x="2611458" y="805269"/>
                  </a:lnTo>
                  <a:lnTo>
                    <a:pt x="2611458" y="799875"/>
                  </a:lnTo>
                  <a:lnTo>
                    <a:pt x="2659993" y="799875"/>
                  </a:lnTo>
                  <a:lnTo>
                    <a:pt x="2659993" y="805269"/>
                  </a:lnTo>
                  <a:close/>
                </a:path>
                <a:path w="5038724" h="1857375">
                  <a:moveTo>
                    <a:pt x="2638422" y="826848"/>
                  </a:moveTo>
                  <a:lnTo>
                    <a:pt x="2633029" y="826848"/>
                  </a:lnTo>
                  <a:lnTo>
                    <a:pt x="2633029" y="805269"/>
                  </a:lnTo>
                  <a:lnTo>
                    <a:pt x="2638422" y="805269"/>
                  </a:lnTo>
                  <a:lnTo>
                    <a:pt x="2638422" y="826848"/>
                  </a:lnTo>
                  <a:close/>
                </a:path>
                <a:path w="5038724" h="1857375">
                  <a:moveTo>
                    <a:pt x="2409228" y="799875"/>
                  </a:moveTo>
                  <a:lnTo>
                    <a:pt x="2403836" y="799875"/>
                  </a:lnTo>
                  <a:lnTo>
                    <a:pt x="2403836" y="778296"/>
                  </a:lnTo>
                  <a:lnTo>
                    <a:pt x="2409228" y="778296"/>
                  </a:lnTo>
                  <a:lnTo>
                    <a:pt x="2409228" y="799875"/>
                  </a:lnTo>
                  <a:close/>
                </a:path>
                <a:path w="5038724" h="1857375">
                  <a:moveTo>
                    <a:pt x="2430800" y="805269"/>
                  </a:moveTo>
                  <a:lnTo>
                    <a:pt x="2382264" y="805269"/>
                  </a:lnTo>
                  <a:lnTo>
                    <a:pt x="2382264" y="799875"/>
                  </a:lnTo>
                  <a:lnTo>
                    <a:pt x="2430800" y="799875"/>
                  </a:lnTo>
                  <a:lnTo>
                    <a:pt x="2430800" y="805269"/>
                  </a:lnTo>
                  <a:close/>
                </a:path>
                <a:path w="5038724" h="1857375">
                  <a:moveTo>
                    <a:pt x="2409228" y="826848"/>
                  </a:moveTo>
                  <a:lnTo>
                    <a:pt x="2403836" y="826848"/>
                  </a:lnTo>
                  <a:lnTo>
                    <a:pt x="2403836" y="805269"/>
                  </a:lnTo>
                  <a:lnTo>
                    <a:pt x="2409228" y="805269"/>
                  </a:lnTo>
                  <a:lnTo>
                    <a:pt x="2409228" y="826848"/>
                  </a:lnTo>
                  <a:close/>
                </a:path>
                <a:path w="5038724" h="1857375">
                  <a:moveTo>
                    <a:pt x="2180035" y="799875"/>
                  </a:moveTo>
                  <a:lnTo>
                    <a:pt x="2174642" y="799875"/>
                  </a:lnTo>
                  <a:lnTo>
                    <a:pt x="2174642" y="778296"/>
                  </a:lnTo>
                  <a:lnTo>
                    <a:pt x="2180035" y="778296"/>
                  </a:lnTo>
                  <a:lnTo>
                    <a:pt x="2180035" y="799875"/>
                  </a:lnTo>
                  <a:close/>
                </a:path>
                <a:path w="5038724" h="1857375">
                  <a:moveTo>
                    <a:pt x="2201606" y="805269"/>
                  </a:moveTo>
                  <a:lnTo>
                    <a:pt x="2153071" y="805269"/>
                  </a:lnTo>
                  <a:lnTo>
                    <a:pt x="2153071" y="799875"/>
                  </a:lnTo>
                  <a:lnTo>
                    <a:pt x="2201606" y="799875"/>
                  </a:lnTo>
                  <a:lnTo>
                    <a:pt x="2201606" y="805269"/>
                  </a:lnTo>
                  <a:close/>
                </a:path>
                <a:path w="5038724" h="1857375">
                  <a:moveTo>
                    <a:pt x="2180035" y="826848"/>
                  </a:moveTo>
                  <a:lnTo>
                    <a:pt x="2174642" y="826848"/>
                  </a:lnTo>
                  <a:lnTo>
                    <a:pt x="2174642" y="805269"/>
                  </a:lnTo>
                  <a:lnTo>
                    <a:pt x="2180035" y="805269"/>
                  </a:lnTo>
                  <a:lnTo>
                    <a:pt x="2180035" y="826848"/>
                  </a:lnTo>
                  <a:close/>
                </a:path>
                <a:path w="5038724" h="1857375">
                  <a:moveTo>
                    <a:pt x="2753019" y="914512"/>
                  </a:moveTo>
                  <a:lnTo>
                    <a:pt x="2747626" y="914512"/>
                  </a:lnTo>
                  <a:lnTo>
                    <a:pt x="2747626" y="892933"/>
                  </a:lnTo>
                  <a:lnTo>
                    <a:pt x="2753019" y="892933"/>
                  </a:lnTo>
                  <a:lnTo>
                    <a:pt x="2753019" y="914512"/>
                  </a:lnTo>
                  <a:close/>
                </a:path>
                <a:path w="5038724" h="1857375">
                  <a:moveTo>
                    <a:pt x="2774590" y="919907"/>
                  </a:moveTo>
                  <a:lnTo>
                    <a:pt x="2726055" y="919907"/>
                  </a:lnTo>
                  <a:lnTo>
                    <a:pt x="2726055" y="914512"/>
                  </a:lnTo>
                  <a:lnTo>
                    <a:pt x="2774590" y="914512"/>
                  </a:lnTo>
                  <a:lnTo>
                    <a:pt x="2774590" y="919907"/>
                  </a:lnTo>
                  <a:close/>
                </a:path>
                <a:path w="5038724" h="1857375">
                  <a:moveTo>
                    <a:pt x="2753019" y="941485"/>
                  </a:moveTo>
                  <a:lnTo>
                    <a:pt x="2747626" y="941485"/>
                  </a:lnTo>
                  <a:lnTo>
                    <a:pt x="2747626" y="919907"/>
                  </a:lnTo>
                  <a:lnTo>
                    <a:pt x="2753019" y="919907"/>
                  </a:lnTo>
                  <a:lnTo>
                    <a:pt x="2753019" y="941485"/>
                  </a:lnTo>
                  <a:close/>
                </a:path>
                <a:path w="5038724" h="1857375">
                  <a:moveTo>
                    <a:pt x="2523825" y="914512"/>
                  </a:moveTo>
                  <a:lnTo>
                    <a:pt x="2518432" y="914512"/>
                  </a:lnTo>
                  <a:lnTo>
                    <a:pt x="2518432" y="892933"/>
                  </a:lnTo>
                  <a:lnTo>
                    <a:pt x="2523825" y="892933"/>
                  </a:lnTo>
                  <a:lnTo>
                    <a:pt x="2523825" y="914512"/>
                  </a:lnTo>
                  <a:close/>
                </a:path>
                <a:path w="5038724" h="1857375">
                  <a:moveTo>
                    <a:pt x="2545396" y="919907"/>
                  </a:moveTo>
                  <a:lnTo>
                    <a:pt x="2496861" y="919907"/>
                  </a:lnTo>
                  <a:lnTo>
                    <a:pt x="2496861" y="914512"/>
                  </a:lnTo>
                  <a:lnTo>
                    <a:pt x="2545396" y="914512"/>
                  </a:lnTo>
                  <a:lnTo>
                    <a:pt x="2545396" y="919907"/>
                  </a:lnTo>
                  <a:close/>
                </a:path>
                <a:path w="5038724" h="1857375">
                  <a:moveTo>
                    <a:pt x="2523825" y="941485"/>
                  </a:moveTo>
                  <a:lnTo>
                    <a:pt x="2518432" y="941485"/>
                  </a:lnTo>
                  <a:lnTo>
                    <a:pt x="2518432" y="919907"/>
                  </a:lnTo>
                  <a:lnTo>
                    <a:pt x="2523825" y="919907"/>
                  </a:lnTo>
                  <a:lnTo>
                    <a:pt x="2523825" y="941485"/>
                  </a:lnTo>
                  <a:close/>
                </a:path>
                <a:path w="5038724" h="1857375">
                  <a:moveTo>
                    <a:pt x="2294632" y="914512"/>
                  </a:moveTo>
                  <a:lnTo>
                    <a:pt x="2289239" y="914512"/>
                  </a:lnTo>
                  <a:lnTo>
                    <a:pt x="2289239" y="892933"/>
                  </a:lnTo>
                  <a:lnTo>
                    <a:pt x="2294632" y="892933"/>
                  </a:lnTo>
                  <a:lnTo>
                    <a:pt x="2294632" y="914512"/>
                  </a:lnTo>
                  <a:close/>
                </a:path>
                <a:path w="5038724" h="1857375">
                  <a:moveTo>
                    <a:pt x="2316203" y="919907"/>
                  </a:moveTo>
                  <a:lnTo>
                    <a:pt x="2267668" y="919907"/>
                  </a:lnTo>
                  <a:lnTo>
                    <a:pt x="2267668" y="914512"/>
                  </a:lnTo>
                  <a:lnTo>
                    <a:pt x="2316203" y="914512"/>
                  </a:lnTo>
                  <a:lnTo>
                    <a:pt x="2316203" y="919907"/>
                  </a:lnTo>
                  <a:close/>
                </a:path>
                <a:path w="5038724" h="1857375">
                  <a:moveTo>
                    <a:pt x="2294632" y="941485"/>
                  </a:moveTo>
                  <a:lnTo>
                    <a:pt x="2289239" y="941485"/>
                  </a:lnTo>
                  <a:lnTo>
                    <a:pt x="2289239" y="919907"/>
                  </a:lnTo>
                  <a:lnTo>
                    <a:pt x="2294632" y="919907"/>
                  </a:lnTo>
                  <a:lnTo>
                    <a:pt x="2294632" y="941485"/>
                  </a:lnTo>
                  <a:close/>
                </a:path>
                <a:path w="5038724" h="1857375">
                  <a:moveTo>
                    <a:pt x="2065438" y="914512"/>
                  </a:moveTo>
                  <a:lnTo>
                    <a:pt x="2060045" y="914512"/>
                  </a:lnTo>
                  <a:lnTo>
                    <a:pt x="2060045" y="892933"/>
                  </a:lnTo>
                  <a:lnTo>
                    <a:pt x="2065438" y="892933"/>
                  </a:lnTo>
                  <a:lnTo>
                    <a:pt x="2065438" y="914512"/>
                  </a:lnTo>
                  <a:close/>
                </a:path>
                <a:path w="5038724" h="1857375">
                  <a:moveTo>
                    <a:pt x="2087009" y="919907"/>
                  </a:moveTo>
                  <a:lnTo>
                    <a:pt x="2038474" y="919907"/>
                  </a:lnTo>
                  <a:lnTo>
                    <a:pt x="2038474" y="914512"/>
                  </a:lnTo>
                  <a:lnTo>
                    <a:pt x="2087009" y="914512"/>
                  </a:lnTo>
                  <a:lnTo>
                    <a:pt x="2087009" y="919907"/>
                  </a:lnTo>
                  <a:close/>
                </a:path>
                <a:path w="5038724" h="1857375">
                  <a:moveTo>
                    <a:pt x="2065438" y="941485"/>
                  </a:moveTo>
                  <a:lnTo>
                    <a:pt x="2060045" y="941485"/>
                  </a:lnTo>
                  <a:lnTo>
                    <a:pt x="2060045" y="919907"/>
                  </a:lnTo>
                  <a:lnTo>
                    <a:pt x="2065438" y="919907"/>
                  </a:lnTo>
                  <a:lnTo>
                    <a:pt x="2065438" y="941485"/>
                  </a:lnTo>
                  <a:close/>
                </a:path>
                <a:path w="5038724" h="1857375">
                  <a:moveTo>
                    <a:pt x="2867616" y="1027800"/>
                  </a:moveTo>
                  <a:lnTo>
                    <a:pt x="2862223" y="1027800"/>
                  </a:lnTo>
                  <a:lnTo>
                    <a:pt x="2862223" y="1006222"/>
                  </a:lnTo>
                  <a:lnTo>
                    <a:pt x="2867616" y="1006222"/>
                  </a:lnTo>
                  <a:lnTo>
                    <a:pt x="2867616" y="1027800"/>
                  </a:lnTo>
                  <a:close/>
                </a:path>
                <a:path w="5038724" h="1857375">
                  <a:moveTo>
                    <a:pt x="2889187" y="1033195"/>
                  </a:moveTo>
                  <a:lnTo>
                    <a:pt x="2840652" y="1033195"/>
                  </a:lnTo>
                  <a:lnTo>
                    <a:pt x="2840652" y="1027800"/>
                  </a:lnTo>
                  <a:lnTo>
                    <a:pt x="2889187" y="1027800"/>
                  </a:lnTo>
                  <a:lnTo>
                    <a:pt x="2889187" y="1033195"/>
                  </a:lnTo>
                  <a:close/>
                </a:path>
                <a:path w="5038724" h="1857375">
                  <a:moveTo>
                    <a:pt x="2867616" y="1054774"/>
                  </a:moveTo>
                  <a:lnTo>
                    <a:pt x="2862223" y="1054774"/>
                  </a:lnTo>
                  <a:lnTo>
                    <a:pt x="2862223" y="1033195"/>
                  </a:lnTo>
                  <a:lnTo>
                    <a:pt x="2867616" y="1033195"/>
                  </a:lnTo>
                  <a:lnTo>
                    <a:pt x="2867616" y="1054774"/>
                  </a:lnTo>
                  <a:close/>
                </a:path>
                <a:path w="5038724" h="1857375">
                  <a:moveTo>
                    <a:pt x="2638422" y="1027800"/>
                  </a:moveTo>
                  <a:lnTo>
                    <a:pt x="2633029" y="1027800"/>
                  </a:lnTo>
                  <a:lnTo>
                    <a:pt x="2633029" y="1006222"/>
                  </a:lnTo>
                  <a:lnTo>
                    <a:pt x="2638422" y="1006222"/>
                  </a:lnTo>
                  <a:lnTo>
                    <a:pt x="2638422" y="1027800"/>
                  </a:lnTo>
                  <a:close/>
                </a:path>
                <a:path w="5038724" h="1857375">
                  <a:moveTo>
                    <a:pt x="2659993" y="1033195"/>
                  </a:moveTo>
                  <a:lnTo>
                    <a:pt x="2611458" y="1033195"/>
                  </a:lnTo>
                  <a:lnTo>
                    <a:pt x="2611458" y="1027800"/>
                  </a:lnTo>
                  <a:lnTo>
                    <a:pt x="2659993" y="1027800"/>
                  </a:lnTo>
                  <a:lnTo>
                    <a:pt x="2659993" y="1033195"/>
                  </a:lnTo>
                  <a:close/>
                </a:path>
                <a:path w="5038724" h="1857375">
                  <a:moveTo>
                    <a:pt x="2638422" y="1054774"/>
                  </a:moveTo>
                  <a:lnTo>
                    <a:pt x="2633029" y="1054774"/>
                  </a:lnTo>
                  <a:lnTo>
                    <a:pt x="2633029" y="1033195"/>
                  </a:lnTo>
                  <a:lnTo>
                    <a:pt x="2638422" y="1033195"/>
                  </a:lnTo>
                  <a:lnTo>
                    <a:pt x="2638422" y="1054774"/>
                  </a:lnTo>
                  <a:close/>
                </a:path>
                <a:path w="5038724" h="1857375">
                  <a:moveTo>
                    <a:pt x="2409228" y="1027800"/>
                  </a:moveTo>
                  <a:lnTo>
                    <a:pt x="2403836" y="1027800"/>
                  </a:lnTo>
                  <a:lnTo>
                    <a:pt x="2403836" y="1006222"/>
                  </a:lnTo>
                  <a:lnTo>
                    <a:pt x="2409228" y="1006222"/>
                  </a:lnTo>
                  <a:lnTo>
                    <a:pt x="2409228" y="1027800"/>
                  </a:lnTo>
                  <a:close/>
                </a:path>
                <a:path w="5038724" h="1857375">
                  <a:moveTo>
                    <a:pt x="2430800" y="1033195"/>
                  </a:moveTo>
                  <a:lnTo>
                    <a:pt x="2382264" y="1033195"/>
                  </a:lnTo>
                  <a:lnTo>
                    <a:pt x="2382264" y="1027800"/>
                  </a:lnTo>
                  <a:lnTo>
                    <a:pt x="2430800" y="1027800"/>
                  </a:lnTo>
                  <a:lnTo>
                    <a:pt x="2430800" y="1033195"/>
                  </a:lnTo>
                  <a:close/>
                </a:path>
                <a:path w="5038724" h="1857375">
                  <a:moveTo>
                    <a:pt x="2409228" y="1054774"/>
                  </a:moveTo>
                  <a:lnTo>
                    <a:pt x="2403836" y="1054774"/>
                  </a:lnTo>
                  <a:lnTo>
                    <a:pt x="2403836" y="1033195"/>
                  </a:lnTo>
                  <a:lnTo>
                    <a:pt x="2409228" y="1033195"/>
                  </a:lnTo>
                  <a:lnTo>
                    <a:pt x="2409228" y="1054774"/>
                  </a:lnTo>
                  <a:close/>
                </a:path>
                <a:path w="5038724" h="1857375">
                  <a:moveTo>
                    <a:pt x="2180035" y="1027800"/>
                  </a:moveTo>
                  <a:lnTo>
                    <a:pt x="2174642" y="1027800"/>
                  </a:lnTo>
                  <a:lnTo>
                    <a:pt x="2174642" y="1006222"/>
                  </a:lnTo>
                  <a:lnTo>
                    <a:pt x="2180035" y="1006222"/>
                  </a:lnTo>
                  <a:lnTo>
                    <a:pt x="2180035" y="1027800"/>
                  </a:lnTo>
                  <a:close/>
                </a:path>
                <a:path w="5038724" h="1857375">
                  <a:moveTo>
                    <a:pt x="2201606" y="1033195"/>
                  </a:moveTo>
                  <a:lnTo>
                    <a:pt x="2153071" y="1033195"/>
                  </a:lnTo>
                  <a:lnTo>
                    <a:pt x="2153071" y="1027800"/>
                  </a:lnTo>
                  <a:lnTo>
                    <a:pt x="2201606" y="1027800"/>
                  </a:lnTo>
                  <a:lnTo>
                    <a:pt x="2201606" y="1033195"/>
                  </a:lnTo>
                  <a:close/>
                </a:path>
                <a:path w="5038724" h="1857375">
                  <a:moveTo>
                    <a:pt x="2180035" y="1054774"/>
                  </a:moveTo>
                  <a:lnTo>
                    <a:pt x="2174642" y="1054774"/>
                  </a:lnTo>
                  <a:lnTo>
                    <a:pt x="2174642" y="1033195"/>
                  </a:lnTo>
                  <a:lnTo>
                    <a:pt x="2180035" y="1033195"/>
                  </a:lnTo>
                  <a:lnTo>
                    <a:pt x="2180035" y="1054774"/>
                  </a:lnTo>
                  <a:close/>
                </a:path>
                <a:path w="5038724" h="1857375">
                  <a:moveTo>
                    <a:pt x="2519781" y="1123556"/>
                  </a:moveTo>
                  <a:lnTo>
                    <a:pt x="2519781" y="1120859"/>
                  </a:lnTo>
                  <a:lnTo>
                    <a:pt x="2525173" y="1120859"/>
                  </a:lnTo>
                  <a:lnTo>
                    <a:pt x="2525173" y="1122208"/>
                  </a:lnTo>
                  <a:lnTo>
                    <a:pt x="2519781" y="1123556"/>
                  </a:lnTo>
                  <a:close/>
                </a:path>
                <a:path w="5038724" h="1857375">
                  <a:moveTo>
                    <a:pt x="2294632" y="1142438"/>
                  </a:moveTo>
                  <a:lnTo>
                    <a:pt x="2289239" y="1142438"/>
                  </a:lnTo>
                  <a:lnTo>
                    <a:pt x="2289239" y="1120859"/>
                  </a:lnTo>
                  <a:lnTo>
                    <a:pt x="2294632" y="1120859"/>
                  </a:lnTo>
                  <a:lnTo>
                    <a:pt x="2294632" y="1142438"/>
                  </a:lnTo>
                  <a:close/>
                </a:path>
                <a:path w="5038724" h="1857375">
                  <a:moveTo>
                    <a:pt x="2316203" y="1147832"/>
                  </a:moveTo>
                  <a:lnTo>
                    <a:pt x="2267668" y="1147832"/>
                  </a:lnTo>
                  <a:lnTo>
                    <a:pt x="2267668" y="1142438"/>
                  </a:lnTo>
                  <a:lnTo>
                    <a:pt x="2316203" y="1142438"/>
                  </a:lnTo>
                  <a:lnTo>
                    <a:pt x="2316203" y="1147832"/>
                  </a:lnTo>
                  <a:close/>
                </a:path>
                <a:path w="5038724" h="1857375">
                  <a:moveTo>
                    <a:pt x="2294632" y="1169411"/>
                  </a:moveTo>
                  <a:lnTo>
                    <a:pt x="2289239" y="1169411"/>
                  </a:lnTo>
                  <a:lnTo>
                    <a:pt x="2289239" y="1147832"/>
                  </a:lnTo>
                  <a:lnTo>
                    <a:pt x="2294632" y="1147832"/>
                  </a:lnTo>
                  <a:lnTo>
                    <a:pt x="2294632" y="1169411"/>
                  </a:lnTo>
                  <a:close/>
                </a:path>
                <a:path w="5038724" h="1857375">
                  <a:moveTo>
                    <a:pt x="2065438" y="1142438"/>
                  </a:moveTo>
                  <a:lnTo>
                    <a:pt x="2060045" y="1142438"/>
                  </a:lnTo>
                  <a:lnTo>
                    <a:pt x="2060045" y="1120859"/>
                  </a:lnTo>
                  <a:lnTo>
                    <a:pt x="2065438" y="1120859"/>
                  </a:lnTo>
                  <a:lnTo>
                    <a:pt x="2065438" y="1142438"/>
                  </a:lnTo>
                  <a:close/>
                </a:path>
                <a:path w="5038724" h="1857375">
                  <a:moveTo>
                    <a:pt x="2087009" y="1147832"/>
                  </a:moveTo>
                  <a:lnTo>
                    <a:pt x="2038474" y="1147832"/>
                  </a:lnTo>
                  <a:lnTo>
                    <a:pt x="2038474" y="1142438"/>
                  </a:lnTo>
                  <a:lnTo>
                    <a:pt x="2087009" y="1142438"/>
                  </a:lnTo>
                  <a:lnTo>
                    <a:pt x="2087009" y="1147832"/>
                  </a:lnTo>
                  <a:close/>
                </a:path>
                <a:path w="5038724" h="1857375">
                  <a:moveTo>
                    <a:pt x="2065438" y="1169411"/>
                  </a:moveTo>
                  <a:lnTo>
                    <a:pt x="2060045" y="1169411"/>
                  </a:lnTo>
                  <a:lnTo>
                    <a:pt x="2060045" y="1147832"/>
                  </a:lnTo>
                  <a:lnTo>
                    <a:pt x="2065438" y="1147832"/>
                  </a:lnTo>
                  <a:lnTo>
                    <a:pt x="2065438" y="1169411"/>
                  </a:lnTo>
                  <a:close/>
                </a:path>
                <a:path w="5038724" h="1857375">
                  <a:moveTo>
                    <a:pt x="2410577" y="1262470"/>
                  </a:moveTo>
                  <a:lnTo>
                    <a:pt x="2383613" y="1262470"/>
                  </a:lnTo>
                  <a:lnTo>
                    <a:pt x="2383613" y="1257075"/>
                  </a:lnTo>
                  <a:lnTo>
                    <a:pt x="2405184" y="1257075"/>
                  </a:lnTo>
                  <a:lnTo>
                    <a:pt x="2405184" y="1235496"/>
                  </a:lnTo>
                  <a:lnTo>
                    <a:pt x="2410577" y="1235496"/>
                  </a:lnTo>
                  <a:lnTo>
                    <a:pt x="2410577" y="1262470"/>
                  </a:lnTo>
                  <a:close/>
                </a:path>
                <a:path w="5038724" h="1857375">
                  <a:moveTo>
                    <a:pt x="2180035" y="1257075"/>
                  </a:moveTo>
                  <a:lnTo>
                    <a:pt x="2174642" y="1257075"/>
                  </a:lnTo>
                  <a:lnTo>
                    <a:pt x="2174642" y="1235496"/>
                  </a:lnTo>
                  <a:lnTo>
                    <a:pt x="2180035" y="1235496"/>
                  </a:lnTo>
                  <a:lnTo>
                    <a:pt x="2180035" y="1257075"/>
                  </a:lnTo>
                  <a:close/>
                </a:path>
                <a:path w="5038724" h="1857375">
                  <a:moveTo>
                    <a:pt x="2201606" y="1262470"/>
                  </a:moveTo>
                  <a:lnTo>
                    <a:pt x="2153071" y="1262470"/>
                  </a:lnTo>
                  <a:lnTo>
                    <a:pt x="2153071" y="1257075"/>
                  </a:lnTo>
                  <a:lnTo>
                    <a:pt x="2201606" y="1257075"/>
                  </a:lnTo>
                  <a:lnTo>
                    <a:pt x="2201606" y="1262470"/>
                  </a:lnTo>
                  <a:close/>
                </a:path>
                <a:path w="5038724" h="1857375">
                  <a:moveTo>
                    <a:pt x="2180035" y="1284048"/>
                  </a:moveTo>
                  <a:lnTo>
                    <a:pt x="2174642" y="1284048"/>
                  </a:lnTo>
                  <a:lnTo>
                    <a:pt x="2174642" y="1262470"/>
                  </a:lnTo>
                  <a:lnTo>
                    <a:pt x="2180035" y="1262470"/>
                  </a:lnTo>
                  <a:lnTo>
                    <a:pt x="2180035" y="1284048"/>
                  </a:lnTo>
                  <a:close/>
                </a:path>
                <a:path w="5038724" h="1857375">
                  <a:moveTo>
                    <a:pt x="2294632" y="1371712"/>
                  </a:moveTo>
                  <a:lnTo>
                    <a:pt x="2289239" y="1371712"/>
                  </a:lnTo>
                  <a:lnTo>
                    <a:pt x="2289239" y="1350133"/>
                  </a:lnTo>
                  <a:lnTo>
                    <a:pt x="2294632" y="1350133"/>
                  </a:lnTo>
                  <a:lnTo>
                    <a:pt x="2294632" y="1371712"/>
                  </a:lnTo>
                  <a:close/>
                </a:path>
                <a:path w="5038724" h="1857375">
                  <a:moveTo>
                    <a:pt x="2316203" y="1377107"/>
                  </a:moveTo>
                  <a:lnTo>
                    <a:pt x="2267668" y="1377107"/>
                  </a:lnTo>
                  <a:lnTo>
                    <a:pt x="2267668" y="1371712"/>
                  </a:lnTo>
                  <a:lnTo>
                    <a:pt x="2316203" y="1371712"/>
                  </a:lnTo>
                  <a:lnTo>
                    <a:pt x="2316203" y="1377107"/>
                  </a:lnTo>
                  <a:close/>
                </a:path>
                <a:path w="5038724" h="1857375">
                  <a:moveTo>
                    <a:pt x="2294632" y="1398686"/>
                  </a:moveTo>
                  <a:lnTo>
                    <a:pt x="2289239" y="1398686"/>
                  </a:lnTo>
                  <a:lnTo>
                    <a:pt x="2289239" y="1377107"/>
                  </a:lnTo>
                  <a:lnTo>
                    <a:pt x="2294632" y="1377107"/>
                  </a:lnTo>
                  <a:lnTo>
                    <a:pt x="2294632" y="1398686"/>
                  </a:lnTo>
                  <a:close/>
                </a:path>
                <a:path w="5038724" h="1857375">
                  <a:moveTo>
                    <a:pt x="2065438" y="1371712"/>
                  </a:moveTo>
                  <a:lnTo>
                    <a:pt x="2060045" y="1371712"/>
                  </a:lnTo>
                  <a:lnTo>
                    <a:pt x="2060045" y="1350133"/>
                  </a:lnTo>
                  <a:lnTo>
                    <a:pt x="2065438" y="1350133"/>
                  </a:lnTo>
                  <a:lnTo>
                    <a:pt x="2065438" y="1371712"/>
                  </a:lnTo>
                  <a:close/>
                </a:path>
                <a:path w="5038724" h="1857375">
                  <a:moveTo>
                    <a:pt x="2087009" y="1377107"/>
                  </a:moveTo>
                  <a:lnTo>
                    <a:pt x="2038474" y="1377107"/>
                  </a:lnTo>
                  <a:lnTo>
                    <a:pt x="2038474" y="1371712"/>
                  </a:lnTo>
                  <a:lnTo>
                    <a:pt x="2087009" y="1371712"/>
                  </a:lnTo>
                  <a:lnTo>
                    <a:pt x="2087009" y="1377107"/>
                  </a:lnTo>
                  <a:close/>
                </a:path>
                <a:path w="5038724" h="1857375">
                  <a:moveTo>
                    <a:pt x="2065438" y="1398686"/>
                  </a:moveTo>
                  <a:lnTo>
                    <a:pt x="2060045" y="1398686"/>
                  </a:lnTo>
                  <a:lnTo>
                    <a:pt x="2060045" y="1377107"/>
                  </a:lnTo>
                  <a:lnTo>
                    <a:pt x="2065438" y="1377107"/>
                  </a:lnTo>
                  <a:lnTo>
                    <a:pt x="2065438" y="1398686"/>
                  </a:lnTo>
                  <a:close/>
                </a:path>
                <a:path w="5038724" h="1857375">
                  <a:moveTo>
                    <a:pt x="2180035" y="1486349"/>
                  </a:moveTo>
                  <a:lnTo>
                    <a:pt x="2174642" y="1486349"/>
                  </a:lnTo>
                  <a:lnTo>
                    <a:pt x="2174642" y="1464771"/>
                  </a:lnTo>
                  <a:lnTo>
                    <a:pt x="2180035" y="1464771"/>
                  </a:lnTo>
                  <a:lnTo>
                    <a:pt x="2180035" y="1486349"/>
                  </a:lnTo>
                  <a:close/>
                </a:path>
                <a:path w="5038724" h="1857375">
                  <a:moveTo>
                    <a:pt x="2201606" y="1491744"/>
                  </a:moveTo>
                  <a:lnTo>
                    <a:pt x="2153071" y="1491744"/>
                  </a:lnTo>
                  <a:lnTo>
                    <a:pt x="2153071" y="1486349"/>
                  </a:lnTo>
                  <a:lnTo>
                    <a:pt x="2201606" y="1486349"/>
                  </a:lnTo>
                  <a:lnTo>
                    <a:pt x="2201606" y="1491744"/>
                  </a:lnTo>
                  <a:close/>
                </a:path>
                <a:path w="5038724" h="1857375">
                  <a:moveTo>
                    <a:pt x="2180035" y="1513323"/>
                  </a:moveTo>
                  <a:lnTo>
                    <a:pt x="2174642" y="1513323"/>
                  </a:lnTo>
                  <a:lnTo>
                    <a:pt x="2174642" y="1491744"/>
                  </a:lnTo>
                  <a:lnTo>
                    <a:pt x="2180035" y="1491744"/>
                  </a:lnTo>
                  <a:lnTo>
                    <a:pt x="2180035" y="1513323"/>
                  </a:lnTo>
                  <a:close/>
                </a:path>
                <a:path w="5038724" h="1857375">
                  <a:moveTo>
                    <a:pt x="2065438" y="1600986"/>
                  </a:moveTo>
                  <a:lnTo>
                    <a:pt x="2060045" y="1600986"/>
                  </a:lnTo>
                  <a:lnTo>
                    <a:pt x="2060045" y="1579408"/>
                  </a:lnTo>
                  <a:lnTo>
                    <a:pt x="2065438" y="1579408"/>
                  </a:lnTo>
                  <a:lnTo>
                    <a:pt x="2065438" y="1600986"/>
                  </a:lnTo>
                  <a:close/>
                </a:path>
                <a:path w="5038724" h="1857375">
                  <a:moveTo>
                    <a:pt x="2087009" y="1606381"/>
                  </a:moveTo>
                  <a:lnTo>
                    <a:pt x="2038474" y="1606381"/>
                  </a:lnTo>
                  <a:lnTo>
                    <a:pt x="2038474" y="1600986"/>
                  </a:lnTo>
                  <a:lnTo>
                    <a:pt x="2087009" y="1600986"/>
                  </a:lnTo>
                  <a:lnTo>
                    <a:pt x="2087009" y="1606381"/>
                  </a:lnTo>
                  <a:close/>
                </a:path>
                <a:path w="5038724" h="1857375">
                  <a:moveTo>
                    <a:pt x="2065438" y="1627960"/>
                  </a:moveTo>
                  <a:lnTo>
                    <a:pt x="2060045" y="1627960"/>
                  </a:lnTo>
                  <a:lnTo>
                    <a:pt x="2060045" y="1606381"/>
                  </a:lnTo>
                  <a:lnTo>
                    <a:pt x="2065438" y="1606381"/>
                  </a:lnTo>
                  <a:lnTo>
                    <a:pt x="2065438" y="1627960"/>
                  </a:lnTo>
                  <a:close/>
                </a:path>
                <a:path w="5038724" h="1857375">
                  <a:moveTo>
                    <a:pt x="2181383" y="1721018"/>
                  </a:moveTo>
                  <a:lnTo>
                    <a:pt x="2154419" y="1721018"/>
                  </a:lnTo>
                  <a:lnTo>
                    <a:pt x="2154419" y="1715624"/>
                  </a:lnTo>
                  <a:lnTo>
                    <a:pt x="2175990" y="1715624"/>
                  </a:lnTo>
                  <a:lnTo>
                    <a:pt x="2175990" y="1694045"/>
                  </a:lnTo>
                  <a:lnTo>
                    <a:pt x="2181383" y="1694045"/>
                  </a:lnTo>
                  <a:lnTo>
                    <a:pt x="2181383" y="1721018"/>
                  </a:lnTo>
                  <a:close/>
                </a:path>
                <a:path w="5038724" h="1857375">
                  <a:moveTo>
                    <a:pt x="2065438" y="1830261"/>
                  </a:moveTo>
                  <a:lnTo>
                    <a:pt x="2060045" y="1830261"/>
                  </a:lnTo>
                  <a:lnTo>
                    <a:pt x="2060045" y="1808682"/>
                  </a:lnTo>
                  <a:lnTo>
                    <a:pt x="2065438" y="1808682"/>
                  </a:lnTo>
                  <a:lnTo>
                    <a:pt x="2065438" y="1830261"/>
                  </a:lnTo>
                  <a:close/>
                </a:path>
                <a:path w="5038724" h="1857375">
                  <a:moveTo>
                    <a:pt x="2087009" y="1835656"/>
                  </a:moveTo>
                  <a:lnTo>
                    <a:pt x="2038474" y="1835656"/>
                  </a:lnTo>
                  <a:lnTo>
                    <a:pt x="2038474" y="1830261"/>
                  </a:lnTo>
                  <a:lnTo>
                    <a:pt x="2087009" y="1830261"/>
                  </a:lnTo>
                  <a:lnTo>
                    <a:pt x="2087009" y="1835656"/>
                  </a:lnTo>
                  <a:close/>
                </a:path>
                <a:path w="5038724" h="1857375">
                  <a:moveTo>
                    <a:pt x="2065438" y="1857234"/>
                  </a:moveTo>
                  <a:lnTo>
                    <a:pt x="2060045" y="1857234"/>
                  </a:lnTo>
                  <a:lnTo>
                    <a:pt x="2060045" y="1835656"/>
                  </a:lnTo>
                  <a:lnTo>
                    <a:pt x="2065438" y="1835656"/>
                  </a:lnTo>
                  <a:lnTo>
                    <a:pt x="2065438" y="1857234"/>
                  </a:lnTo>
                  <a:close/>
                </a:path>
                <a:path w="5038724" h="1857375">
                  <a:moveTo>
                    <a:pt x="1859164" y="2809"/>
                  </a:moveTo>
                  <a:lnTo>
                    <a:pt x="1810629" y="2809"/>
                  </a:lnTo>
                  <a:lnTo>
                    <a:pt x="1810629" y="0"/>
                  </a:lnTo>
                  <a:lnTo>
                    <a:pt x="1859164" y="0"/>
                  </a:lnTo>
                  <a:lnTo>
                    <a:pt x="1859164" y="2809"/>
                  </a:lnTo>
                  <a:close/>
                </a:path>
                <a:path w="5038724" h="1857375">
                  <a:moveTo>
                    <a:pt x="1837593" y="24388"/>
                  </a:moveTo>
                  <a:lnTo>
                    <a:pt x="1832200" y="24388"/>
                  </a:lnTo>
                  <a:lnTo>
                    <a:pt x="1832200" y="2809"/>
                  </a:lnTo>
                  <a:lnTo>
                    <a:pt x="1837593" y="2809"/>
                  </a:lnTo>
                  <a:lnTo>
                    <a:pt x="1837593" y="24388"/>
                  </a:lnTo>
                  <a:close/>
                </a:path>
                <a:path w="5038724" h="1857375">
                  <a:moveTo>
                    <a:pt x="1629970" y="2809"/>
                  </a:moveTo>
                  <a:lnTo>
                    <a:pt x="1581435" y="2809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09"/>
                  </a:lnTo>
                  <a:close/>
                </a:path>
                <a:path w="5038724" h="1857375">
                  <a:moveTo>
                    <a:pt x="1608399" y="24388"/>
                  </a:moveTo>
                  <a:lnTo>
                    <a:pt x="1603006" y="24388"/>
                  </a:lnTo>
                  <a:lnTo>
                    <a:pt x="1603006" y="2809"/>
                  </a:lnTo>
                  <a:lnTo>
                    <a:pt x="1608399" y="2809"/>
                  </a:lnTo>
                  <a:lnTo>
                    <a:pt x="1608399" y="24388"/>
                  </a:lnTo>
                  <a:close/>
                </a:path>
                <a:path w="5038724" h="1857375">
                  <a:moveTo>
                    <a:pt x="1400777" y="2809"/>
                  </a:moveTo>
                  <a:lnTo>
                    <a:pt x="1352242" y="2809"/>
                  </a:lnTo>
                  <a:lnTo>
                    <a:pt x="1352242" y="0"/>
                  </a:lnTo>
                  <a:lnTo>
                    <a:pt x="1400777" y="0"/>
                  </a:lnTo>
                  <a:lnTo>
                    <a:pt x="1400777" y="2809"/>
                  </a:lnTo>
                  <a:close/>
                </a:path>
                <a:path w="5038724" h="1857375">
                  <a:moveTo>
                    <a:pt x="1379206" y="24388"/>
                  </a:moveTo>
                  <a:lnTo>
                    <a:pt x="1373813" y="24388"/>
                  </a:lnTo>
                  <a:lnTo>
                    <a:pt x="1373813" y="2809"/>
                  </a:lnTo>
                  <a:lnTo>
                    <a:pt x="1379206" y="2809"/>
                  </a:lnTo>
                  <a:lnTo>
                    <a:pt x="1379206" y="24388"/>
                  </a:lnTo>
                  <a:close/>
                </a:path>
                <a:path w="5038724" h="1857375">
                  <a:moveTo>
                    <a:pt x="1171583" y="2809"/>
                  </a:moveTo>
                  <a:lnTo>
                    <a:pt x="1123048" y="2809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09"/>
                  </a:lnTo>
                  <a:close/>
                </a:path>
                <a:path w="5038724" h="1857375">
                  <a:moveTo>
                    <a:pt x="1150012" y="24388"/>
                  </a:moveTo>
                  <a:lnTo>
                    <a:pt x="1144619" y="24388"/>
                  </a:lnTo>
                  <a:lnTo>
                    <a:pt x="1144619" y="2809"/>
                  </a:lnTo>
                  <a:lnTo>
                    <a:pt x="1150012" y="2809"/>
                  </a:lnTo>
                  <a:lnTo>
                    <a:pt x="1150012" y="24388"/>
                  </a:lnTo>
                  <a:close/>
                </a:path>
                <a:path w="5038724" h="1857375">
                  <a:moveTo>
                    <a:pt x="1950841" y="112052"/>
                  </a:moveTo>
                  <a:lnTo>
                    <a:pt x="1945448" y="112052"/>
                  </a:lnTo>
                  <a:lnTo>
                    <a:pt x="1945448" y="90473"/>
                  </a:lnTo>
                  <a:lnTo>
                    <a:pt x="1950841" y="90473"/>
                  </a:lnTo>
                  <a:lnTo>
                    <a:pt x="1950841" y="112052"/>
                  </a:lnTo>
                  <a:close/>
                </a:path>
                <a:path w="5038724" h="1857375">
                  <a:moveTo>
                    <a:pt x="1972412" y="117446"/>
                  </a:moveTo>
                  <a:lnTo>
                    <a:pt x="1923877" y="117446"/>
                  </a:lnTo>
                  <a:lnTo>
                    <a:pt x="1923877" y="112052"/>
                  </a:lnTo>
                  <a:lnTo>
                    <a:pt x="1972412" y="112052"/>
                  </a:lnTo>
                  <a:lnTo>
                    <a:pt x="1972412" y="117446"/>
                  </a:lnTo>
                  <a:close/>
                </a:path>
                <a:path w="5038724" h="1857375">
                  <a:moveTo>
                    <a:pt x="1950841" y="139025"/>
                  </a:moveTo>
                  <a:lnTo>
                    <a:pt x="1945448" y="139025"/>
                  </a:lnTo>
                  <a:lnTo>
                    <a:pt x="1945448" y="117446"/>
                  </a:lnTo>
                  <a:lnTo>
                    <a:pt x="1950841" y="117446"/>
                  </a:lnTo>
                  <a:lnTo>
                    <a:pt x="1950841" y="139025"/>
                  </a:lnTo>
                  <a:close/>
                </a:path>
                <a:path w="5038724" h="1857375">
                  <a:moveTo>
                    <a:pt x="1722996" y="112052"/>
                  </a:moveTo>
                  <a:lnTo>
                    <a:pt x="1717603" y="112052"/>
                  </a:lnTo>
                  <a:lnTo>
                    <a:pt x="1717603" y="90473"/>
                  </a:lnTo>
                  <a:lnTo>
                    <a:pt x="1722996" y="90473"/>
                  </a:lnTo>
                  <a:lnTo>
                    <a:pt x="1722996" y="112052"/>
                  </a:lnTo>
                  <a:close/>
                </a:path>
                <a:path w="5038724" h="1857375">
                  <a:moveTo>
                    <a:pt x="1744567" y="117446"/>
                  </a:moveTo>
                  <a:lnTo>
                    <a:pt x="1696032" y="117446"/>
                  </a:lnTo>
                  <a:lnTo>
                    <a:pt x="1696032" y="112052"/>
                  </a:lnTo>
                  <a:lnTo>
                    <a:pt x="1744567" y="112052"/>
                  </a:lnTo>
                  <a:lnTo>
                    <a:pt x="1744567" y="117446"/>
                  </a:lnTo>
                  <a:close/>
                </a:path>
                <a:path w="5038724" h="1857375">
                  <a:moveTo>
                    <a:pt x="1722996" y="139025"/>
                  </a:moveTo>
                  <a:lnTo>
                    <a:pt x="1717603" y="139025"/>
                  </a:lnTo>
                  <a:lnTo>
                    <a:pt x="1717603" y="117446"/>
                  </a:lnTo>
                  <a:lnTo>
                    <a:pt x="1722996" y="117446"/>
                  </a:lnTo>
                  <a:lnTo>
                    <a:pt x="1722996" y="139025"/>
                  </a:lnTo>
                  <a:close/>
                </a:path>
                <a:path w="5038724" h="1857375">
                  <a:moveTo>
                    <a:pt x="1493802" y="112052"/>
                  </a:moveTo>
                  <a:lnTo>
                    <a:pt x="1488410" y="112052"/>
                  </a:lnTo>
                  <a:lnTo>
                    <a:pt x="1488410" y="90473"/>
                  </a:lnTo>
                  <a:lnTo>
                    <a:pt x="1493802" y="90473"/>
                  </a:lnTo>
                  <a:lnTo>
                    <a:pt x="1493802" y="112052"/>
                  </a:lnTo>
                  <a:close/>
                </a:path>
                <a:path w="5038724" h="1857375">
                  <a:moveTo>
                    <a:pt x="1515373" y="117446"/>
                  </a:moveTo>
                  <a:lnTo>
                    <a:pt x="1466838" y="117446"/>
                  </a:lnTo>
                  <a:lnTo>
                    <a:pt x="1466838" y="112052"/>
                  </a:lnTo>
                  <a:lnTo>
                    <a:pt x="1515373" y="112052"/>
                  </a:lnTo>
                  <a:lnTo>
                    <a:pt x="1515373" y="117446"/>
                  </a:lnTo>
                  <a:close/>
                </a:path>
                <a:path w="5038724" h="1857375">
                  <a:moveTo>
                    <a:pt x="1493802" y="139025"/>
                  </a:moveTo>
                  <a:lnTo>
                    <a:pt x="1488410" y="139025"/>
                  </a:lnTo>
                  <a:lnTo>
                    <a:pt x="1488410" y="117446"/>
                  </a:lnTo>
                  <a:lnTo>
                    <a:pt x="1493802" y="117446"/>
                  </a:lnTo>
                  <a:lnTo>
                    <a:pt x="1493802" y="139025"/>
                  </a:lnTo>
                  <a:close/>
                </a:path>
                <a:path w="5038724" h="1857375">
                  <a:moveTo>
                    <a:pt x="1264609" y="112052"/>
                  </a:moveTo>
                  <a:lnTo>
                    <a:pt x="1259216" y="112052"/>
                  </a:lnTo>
                  <a:lnTo>
                    <a:pt x="1259216" y="90473"/>
                  </a:lnTo>
                  <a:lnTo>
                    <a:pt x="1264609" y="90473"/>
                  </a:lnTo>
                  <a:lnTo>
                    <a:pt x="1264609" y="112052"/>
                  </a:lnTo>
                  <a:close/>
                </a:path>
                <a:path w="5038724" h="1857375">
                  <a:moveTo>
                    <a:pt x="1286180" y="117446"/>
                  </a:moveTo>
                  <a:lnTo>
                    <a:pt x="1237645" y="117446"/>
                  </a:lnTo>
                  <a:lnTo>
                    <a:pt x="1237645" y="112052"/>
                  </a:lnTo>
                  <a:lnTo>
                    <a:pt x="1286180" y="112052"/>
                  </a:lnTo>
                  <a:lnTo>
                    <a:pt x="1286180" y="117446"/>
                  </a:lnTo>
                  <a:close/>
                </a:path>
                <a:path w="5038724" h="1857375">
                  <a:moveTo>
                    <a:pt x="1264609" y="139025"/>
                  </a:moveTo>
                  <a:lnTo>
                    <a:pt x="1259216" y="139025"/>
                  </a:lnTo>
                  <a:lnTo>
                    <a:pt x="1259216" y="117446"/>
                  </a:lnTo>
                  <a:lnTo>
                    <a:pt x="1264609" y="117446"/>
                  </a:lnTo>
                  <a:lnTo>
                    <a:pt x="1264609" y="139025"/>
                  </a:lnTo>
                  <a:close/>
                </a:path>
                <a:path w="5038724" h="1857375">
                  <a:moveTo>
                    <a:pt x="1837593" y="226689"/>
                  </a:moveTo>
                  <a:lnTo>
                    <a:pt x="1832200" y="226689"/>
                  </a:lnTo>
                  <a:lnTo>
                    <a:pt x="1832200" y="205110"/>
                  </a:lnTo>
                  <a:lnTo>
                    <a:pt x="1837593" y="205110"/>
                  </a:lnTo>
                  <a:lnTo>
                    <a:pt x="1837593" y="226689"/>
                  </a:lnTo>
                  <a:close/>
                </a:path>
                <a:path w="5038724" h="1857375">
                  <a:moveTo>
                    <a:pt x="1859164" y="232083"/>
                  </a:moveTo>
                  <a:lnTo>
                    <a:pt x="1810629" y="232083"/>
                  </a:lnTo>
                  <a:lnTo>
                    <a:pt x="1810629" y="226689"/>
                  </a:lnTo>
                  <a:lnTo>
                    <a:pt x="1859164" y="226689"/>
                  </a:lnTo>
                  <a:lnTo>
                    <a:pt x="1859164" y="232083"/>
                  </a:lnTo>
                  <a:close/>
                </a:path>
                <a:path w="5038724" h="1857375">
                  <a:moveTo>
                    <a:pt x="1837593" y="253662"/>
                  </a:moveTo>
                  <a:lnTo>
                    <a:pt x="1832200" y="253662"/>
                  </a:lnTo>
                  <a:lnTo>
                    <a:pt x="1832200" y="232083"/>
                  </a:lnTo>
                  <a:lnTo>
                    <a:pt x="1837593" y="232083"/>
                  </a:lnTo>
                  <a:lnTo>
                    <a:pt x="1837593" y="253662"/>
                  </a:lnTo>
                  <a:close/>
                </a:path>
                <a:path w="5038724" h="1857375">
                  <a:moveTo>
                    <a:pt x="1608399" y="226689"/>
                  </a:moveTo>
                  <a:lnTo>
                    <a:pt x="1603006" y="226689"/>
                  </a:lnTo>
                  <a:lnTo>
                    <a:pt x="1603006" y="205110"/>
                  </a:lnTo>
                  <a:lnTo>
                    <a:pt x="1608399" y="205110"/>
                  </a:lnTo>
                  <a:lnTo>
                    <a:pt x="1608399" y="226689"/>
                  </a:lnTo>
                  <a:close/>
                </a:path>
                <a:path w="5038724" h="1857375">
                  <a:moveTo>
                    <a:pt x="1629970" y="232083"/>
                  </a:moveTo>
                  <a:lnTo>
                    <a:pt x="1581435" y="232083"/>
                  </a:lnTo>
                  <a:lnTo>
                    <a:pt x="1581435" y="226689"/>
                  </a:lnTo>
                  <a:lnTo>
                    <a:pt x="1629970" y="226689"/>
                  </a:lnTo>
                  <a:lnTo>
                    <a:pt x="1629970" y="232083"/>
                  </a:lnTo>
                  <a:close/>
                </a:path>
                <a:path w="5038724" h="1857375">
                  <a:moveTo>
                    <a:pt x="1608399" y="253662"/>
                  </a:moveTo>
                  <a:lnTo>
                    <a:pt x="1603006" y="253662"/>
                  </a:lnTo>
                  <a:lnTo>
                    <a:pt x="1603006" y="232083"/>
                  </a:lnTo>
                  <a:lnTo>
                    <a:pt x="1608399" y="232083"/>
                  </a:lnTo>
                  <a:lnTo>
                    <a:pt x="1608399" y="253662"/>
                  </a:lnTo>
                  <a:close/>
                </a:path>
                <a:path w="5038724" h="1857375">
                  <a:moveTo>
                    <a:pt x="1379206" y="226689"/>
                  </a:moveTo>
                  <a:lnTo>
                    <a:pt x="1373813" y="226689"/>
                  </a:lnTo>
                  <a:lnTo>
                    <a:pt x="1373813" y="205110"/>
                  </a:lnTo>
                  <a:lnTo>
                    <a:pt x="1379206" y="205110"/>
                  </a:lnTo>
                  <a:lnTo>
                    <a:pt x="1379206" y="226689"/>
                  </a:lnTo>
                  <a:close/>
                </a:path>
                <a:path w="5038724" h="1857375">
                  <a:moveTo>
                    <a:pt x="1400777" y="232083"/>
                  </a:moveTo>
                  <a:lnTo>
                    <a:pt x="1352242" y="232083"/>
                  </a:lnTo>
                  <a:lnTo>
                    <a:pt x="1352242" y="226689"/>
                  </a:lnTo>
                  <a:lnTo>
                    <a:pt x="1400777" y="226689"/>
                  </a:lnTo>
                  <a:lnTo>
                    <a:pt x="1400777" y="232083"/>
                  </a:lnTo>
                  <a:close/>
                </a:path>
                <a:path w="5038724" h="1857375">
                  <a:moveTo>
                    <a:pt x="1379206" y="253662"/>
                  </a:moveTo>
                  <a:lnTo>
                    <a:pt x="1373813" y="253662"/>
                  </a:lnTo>
                  <a:lnTo>
                    <a:pt x="1373813" y="232083"/>
                  </a:lnTo>
                  <a:lnTo>
                    <a:pt x="1379206" y="232083"/>
                  </a:lnTo>
                  <a:lnTo>
                    <a:pt x="1379206" y="253662"/>
                  </a:lnTo>
                  <a:close/>
                </a:path>
                <a:path w="5038724" h="1857375">
                  <a:moveTo>
                    <a:pt x="1150012" y="226689"/>
                  </a:moveTo>
                  <a:lnTo>
                    <a:pt x="1144619" y="226689"/>
                  </a:lnTo>
                  <a:lnTo>
                    <a:pt x="1144619" y="205110"/>
                  </a:lnTo>
                  <a:lnTo>
                    <a:pt x="1150012" y="205110"/>
                  </a:lnTo>
                  <a:lnTo>
                    <a:pt x="1150012" y="226689"/>
                  </a:lnTo>
                  <a:close/>
                </a:path>
                <a:path w="5038724" h="1857375">
                  <a:moveTo>
                    <a:pt x="1171583" y="232083"/>
                  </a:moveTo>
                  <a:lnTo>
                    <a:pt x="1123048" y="232083"/>
                  </a:lnTo>
                  <a:lnTo>
                    <a:pt x="1123048" y="226689"/>
                  </a:lnTo>
                  <a:lnTo>
                    <a:pt x="1171583" y="226689"/>
                  </a:lnTo>
                  <a:lnTo>
                    <a:pt x="1171583" y="232083"/>
                  </a:lnTo>
                  <a:close/>
                </a:path>
                <a:path w="5038724" h="1857375">
                  <a:moveTo>
                    <a:pt x="1150012" y="253662"/>
                  </a:moveTo>
                  <a:lnTo>
                    <a:pt x="1144619" y="253662"/>
                  </a:lnTo>
                  <a:lnTo>
                    <a:pt x="1144619" y="232083"/>
                  </a:lnTo>
                  <a:lnTo>
                    <a:pt x="1150012" y="232083"/>
                  </a:lnTo>
                  <a:lnTo>
                    <a:pt x="1150012" y="253662"/>
                  </a:lnTo>
                  <a:close/>
                </a:path>
                <a:path w="5038724" h="1857375">
                  <a:moveTo>
                    <a:pt x="1950841" y="341326"/>
                  </a:moveTo>
                  <a:lnTo>
                    <a:pt x="1945448" y="341326"/>
                  </a:lnTo>
                  <a:lnTo>
                    <a:pt x="1945448" y="319747"/>
                  </a:lnTo>
                  <a:lnTo>
                    <a:pt x="1950841" y="319747"/>
                  </a:lnTo>
                  <a:lnTo>
                    <a:pt x="1950841" y="341326"/>
                  </a:lnTo>
                  <a:close/>
                </a:path>
                <a:path w="5038724" h="1857375">
                  <a:moveTo>
                    <a:pt x="1972412" y="346721"/>
                  </a:moveTo>
                  <a:lnTo>
                    <a:pt x="1923877" y="346721"/>
                  </a:lnTo>
                  <a:lnTo>
                    <a:pt x="1923877" y="341326"/>
                  </a:lnTo>
                  <a:lnTo>
                    <a:pt x="1972412" y="341326"/>
                  </a:lnTo>
                  <a:lnTo>
                    <a:pt x="1972412" y="346721"/>
                  </a:lnTo>
                  <a:close/>
                </a:path>
                <a:path w="5038724" h="1857375">
                  <a:moveTo>
                    <a:pt x="1950841" y="368299"/>
                  </a:moveTo>
                  <a:lnTo>
                    <a:pt x="1945448" y="368299"/>
                  </a:lnTo>
                  <a:lnTo>
                    <a:pt x="1945448" y="346721"/>
                  </a:lnTo>
                  <a:lnTo>
                    <a:pt x="1950841" y="346721"/>
                  </a:lnTo>
                  <a:lnTo>
                    <a:pt x="1950841" y="368299"/>
                  </a:lnTo>
                  <a:close/>
                </a:path>
                <a:path w="5038724" h="1857375">
                  <a:moveTo>
                    <a:pt x="1722996" y="341326"/>
                  </a:moveTo>
                  <a:lnTo>
                    <a:pt x="1717603" y="341326"/>
                  </a:lnTo>
                  <a:lnTo>
                    <a:pt x="1717603" y="319747"/>
                  </a:lnTo>
                  <a:lnTo>
                    <a:pt x="1722996" y="319747"/>
                  </a:lnTo>
                  <a:lnTo>
                    <a:pt x="1722996" y="341326"/>
                  </a:lnTo>
                  <a:close/>
                </a:path>
                <a:path w="5038724" h="1857375">
                  <a:moveTo>
                    <a:pt x="1744567" y="346721"/>
                  </a:moveTo>
                  <a:lnTo>
                    <a:pt x="1696032" y="346721"/>
                  </a:lnTo>
                  <a:lnTo>
                    <a:pt x="1696032" y="341326"/>
                  </a:lnTo>
                  <a:lnTo>
                    <a:pt x="1744567" y="341326"/>
                  </a:lnTo>
                  <a:lnTo>
                    <a:pt x="1744567" y="346721"/>
                  </a:lnTo>
                  <a:close/>
                </a:path>
                <a:path w="5038724" h="1857375">
                  <a:moveTo>
                    <a:pt x="1722996" y="368299"/>
                  </a:moveTo>
                  <a:lnTo>
                    <a:pt x="1717603" y="368299"/>
                  </a:lnTo>
                  <a:lnTo>
                    <a:pt x="1717603" y="346721"/>
                  </a:lnTo>
                  <a:lnTo>
                    <a:pt x="1722996" y="346721"/>
                  </a:lnTo>
                  <a:lnTo>
                    <a:pt x="1722996" y="368299"/>
                  </a:lnTo>
                  <a:close/>
                </a:path>
                <a:path w="5038724" h="1857375">
                  <a:moveTo>
                    <a:pt x="1493802" y="341326"/>
                  </a:moveTo>
                  <a:lnTo>
                    <a:pt x="1488410" y="341326"/>
                  </a:lnTo>
                  <a:lnTo>
                    <a:pt x="1488410" y="319747"/>
                  </a:lnTo>
                  <a:lnTo>
                    <a:pt x="1493802" y="319747"/>
                  </a:lnTo>
                  <a:lnTo>
                    <a:pt x="1493802" y="341326"/>
                  </a:lnTo>
                  <a:close/>
                </a:path>
                <a:path w="5038724" h="1857375">
                  <a:moveTo>
                    <a:pt x="1515373" y="346721"/>
                  </a:moveTo>
                  <a:lnTo>
                    <a:pt x="1466838" y="346721"/>
                  </a:lnTo>
                  <a:lnTo>
                    <a:pt x="1466838" y="341326"/>
                  </a:lnTo>
                  <a:lnTo>
                    <a:pt x="1515373" y="341326"/>
                  </a:lnTo>
                  <a:lnTo>
                    <a:pt x="1515373" y="346721"/>
                  </a:lnTo>
                  <a:close/>
                </a:path>
                <a:path w="5038724" h="1857375">
                  <a:moveTo>
                    <a:pt x="1493802" y="368299"/>
                  </a:moveTo>
                  <a:lnTo>
                    <a:pt x="1488410" y="368299"/>
                  </a:lnTo>
                  <a:lnTo>
                    <a:pt x="1488410" y="346721"/>
                  </a:lnTo>
                  <a:lnTo>
                    <a:pt x="1493802" y="346721"/>
                  </a:lnTo>
                  <a:lnTo>
                    <a:pt x="1493802" y="368299"/>
                  </a:lnTo>
                  <a:close/>
                </a:path>
                <a:path w="5038724" h="1857375">
                  <a:moveTo>
                    <a:pt x="1264609" y="341326"/>
                  </a:moveTo>
                  <a:lnTo>
                    <a:pt x="1259216" y="341326"/>
                  </a:lnTo>
                  <a:lnTo>
                    <a:pt x="1259216" y="319747"/>
                  </a:lnTo>
                  <a:lnTo>
                    <a:pt x="1264609" y="319747"/>
                  </a:lnTo>
                  <a:lnTo>
                    <a:pt x="1264609" y="341326"/>
                  </a:lnTo>
                  <a:close/>
                </a:path>
                <a:path w="5038724" h="1857375">
                  <a:moveTo>
                    <a:pt x="1286180" y="346721"/>
                  </a:moveTo>
                  <a:lnTo>
                    <a:pt x="1237645" y="346721"/>
                  </a:lnTo>
                  <a:lnTo>
                    <a:pt x="1237645" y="341326"/>
                  </a:lnTo>
                  <a:lnTo>
                    <a:pt x="1286180" y="341326"/>
                  </a:lnTo>
                  <a:lnTo>
                    <a:pt x="1286180" y="346721"/>
                  </a:lnTo>
                  <a:close/>
                </a:path>
                <a:path w="5038724" h="1857375">
                  <a:moveTo>
                    <a:pt x="1264609" y="368299"/>
                  </a:moveTo>
                  <a:lnTo>
                    <a:pt x="1259216" y="368299"/>
                  </a:lnTo>
                  <a:lnTo>
                    <a:pt x="1259216" y="346721"/>
                  </a:lnTo>
                  <a:lnTo>
                    <a:pt x="1264609" y="346721"/>
                  </a:lnTo>
                  <a:lnTo>
                    <a:pt x="1264609" y="368299"/>
                  </a:lnTo>
                  <a:close/>
                </a:path>
                <a:path w="5038724" h="1857375">
                  <a:moveTo>
                    <a:pt x="1837593" y="455963"/>
                  </a:moveTo>
                  <a:lnTo>
                    <a:pt x="1832200" y="455963"/>
                  </a:lnTo>
                  <a:lnTo>
                    <a:pt x="1832200" y="434384"/>
                  </a:lnTo>
                  <a:lnTo>
                    <a:pt x="1837593" y="434384"/>
                  </a:lnTo>
                  <a:lnTo>
                    <a:pt x="1837593" y="455963"/>
                  </a:lnTo>
                  <a:close/>
                </a:path>
                <a:path w="5038724" h="1857375">
                  <a:moveTo>
                    <a:pt x="1859164" y="461358"/>
                  </a:moveTo>
                  <a:lnTo>
                    <a:pt x="1810629" y="461358"/>
                  </a:lnTo>
                  <a:lnTo>
                    <a:pt x="1810629" y="455963"/>
                  </a:lnTo>
                  <a:lnTo>
                    <a:pt x="1859164" y="455963"/>
                  </a:lnTo>
                  <a:lnTo>
                    <a:pt x="1859164" y="461358"/>
                  </a:lnTo>
                  <a:close/>
                </a:path>
                <a:path w="5038724" h="1857375">
                  <a:moveTo>
                    <a:pt x="1837593" y="482937"/>
                  </a:moveTo>
                  <a:lnTo>
                    <a:pt x="1832200" y="482937"/>
                  </a:lnTo>
                  <a:lnTo>
                    <a:pt x="1832200" y="461358"/>
                  </a:lnTo>
                  <a:lnTo>
                    <a:pt x="1837593" y="461358"/>
                  </a:lnTo>
                  <a:lnTo>
                    <a:pt x="1837593" y="482937"/>
                  </a:lnTo>
                  <a:close/>
                </a:path>
                <a:path w="5038724" h="1857375">
                  <a:moveTo>
                    <a:pt x="1608399" y="455963"/>
                  </a:moveTo>
                  <a:lnTo>
                    <a:pt x="1603006" y="455963"/>
                  </a:lnTo>
                  <a:lnTo>
                    <a:pt x="1603006" y="434384"/>
                  </a:lnTo>
                  <a:lnTo>
                    <a:pt x="1608399" y="434384"/>
                  </a:lnTo>
                  <a:lnTo>
                    <a:pt x="1608399" y="455963"/>
                  </a:lnTo>
                  <a:close/>
                </a:path>
                <a:path w="5038724" h="1857375">
                  <a:moveTo>
                    <a:pt x="1629970" y="461358"/>
                  </a:moveTo>
                  <a:lnTo>
                    <a:pt x="1581435" y="461358"/>
                  </a:lnTo>
                  <a:lnTo>
                    <a:pt x="1581435" y="455963"/>
                  </a:lnTo>
                  <a:lnTo>
                    <a:pt x="1629970" y="455963"/>
                  </a:lnTo>
                  <a:lnTo>
                    <a:pt x="1629970" y="461358"/>
                  </a:lnTo>
                  <a:close/>
                </a:path>
                <a:path w="5038724" h="1857375">
                  <a:moveTo>
                    <a:pt x="1608399" y="482937"/>
                  </a:moveTo>
                  <a:lnTo>
                    <a:pt x="1603006" y="482937"/>
                  </a:lnTo>
                  <a:lnTo>
                    <a:pt x="1603006" y="461358"/>
                  </a:lnTo>
                  <a:lnTo>
                    <a:pt x="1608399" y="461358"/>
                  </a:lnTo>
                  <a:lnTo>
                    <a:pt x="1608399" y="482937"/>
                  </a:lnTo>
                  <a:close/>
                </a:path>
                <a:path w="5038724" h="1857375">
                  <a:moveTo>
                    <a:pt x="1379206" y="455963"/>
                  </a:moveTo>
                  <a:lnTo>
                    <a:pt x="1373813" y="455963"/>
                  </a:lnTo>
                  <a:lnTo>
                    <a:pt x="1373813" y="434384"/>
                  </a:lnTo>
                  <a:lnTo>
                    <a:pt x="1379206" y="434384"/>
                  </a:lnTo>
                  <a:lnTo>
                    <a:pt x="1379206" y="455963"/>
                  </a:lnTo>
                  <a:close/>
                </a:path>
                <a:path w="5038724" h="1857375">
                  <a:moveTo>
                    <a:pt x="1400777" y="461358"/>
                  </a:moveTo>
                  <a:lnTo>
                    <a:pt x="1352242" y="461358"/>
                  </a:lnTo>
                  <a:lnTo>
                    <a:pt x="1352242" y="455963"/>
                  </a:lnTo>
                  <a:lnTo>
                    <a:pt x="1400777" y="455963"/>
                  </a:lnTo>
                  <a:lnTo>
                    <a:pt x="1400777" y="461358"/>
                  </a:lnTo>
                  <a:close/>
                </a:path>
                <a:path w="5038724" h="1857375">
                  <a:moveTo>
                    <a:pt x="1379206" y="482937"/>
                  </a:moveTo>
                  <a:lnTo>
                    <a:pt x="1373813" y="482937"/>
                  </a:lnTo>
                  <a:lnTo>
                    <a:pt x="1373813" y="461358"/>
                  </a:lnTo>
                  <a:lnTo>
                    <a:pt x="1379206" y="461358"/>
                  </a:lnTo>
                  <a:lnTo>
                    <a:pt x="1379206" y="482937"/>
                  </a:lnTo>
                  <a:close/>
                </a:path>
                <a:path w="5038724" h="1857375">
                  <a:moveTo>
                    <a:pt x="1150012" y="455963"/>
                  </a:moveTo>
                  <a:lnTo>
                    <a:pt x="1144619" y="455963"/>
                  </a:lnTo>
                  <a:lnTo>
                    <a:pt x="1144619" y="434384"/>
                  </a:lnTo>
                  <a:lnTo>
                    <a:pt x="1150012" y="434384"/>
                  </a:lnTo>
                  <a:lnTo>
                    <a:pt x="1150012" y="455963"/>
                  </a:lnTo>
                  <a:close/>
                </a:path>
                <a:path w="5038724" h="1857375">
                  <a:moveTo>
                    <a:pt x="1171583" y="461358"/>
                  </a:moveTo>
                  <a:lnTo>
                    <a:pt x="1123048" y="461358"/>
                  </a:lnTo>
                  <a:lnTo>
                    <a:pt x="1123048" y="455963"/>
                  </a:lnTo>
                  <a:lnTo>
                    <a:pt x="1171583" y="455963"/>
                  </a:lnTo>
                  <a:lnTo>
                    <a:pt x="1171583" y="461358"/>
                  </a:lnTo>
                  <a:close/>
                </a:path>
                <a:path w="5038724" h="1857375">
                  <a:moveTo>
                    <a:pt x="1150012" y="482937"/>
                  </a:moveTo>
                  <a:lnTo>
                    <a:pt x="1144619" y="482937"/>
                  </a:lnTo>
                  <a:lnTo>
                    <a:pt x="1144619" y="461358"/>
                  </a:lnTo>
                  <a:lnTo>
                    <a:pt x="1150012" y="461358"/>
                  </a:lnTo>
                  <a:lnTo>
                    <a:pt x="1150012" y="482937"/>
                  </a:lnTo>
                  <a:close/>
                </a:path>
                <a:path w="5038724" h="1857375">
                  <a:moveTo>
                    <a:pt x="1950841" y="570600"/>
                  </a:moveTo>
                  <a:lnTo>
                    <a:pt x="1945448" y="570600"/>
                  </a:lnTo>
                  <a:lnTo>
                    <a:pt x="1945448" y="549022"/>
                  </a:lnTo>
                  <a:lnTo>
                    <a:pt x="1950841" y="549022"/>
                  </a:lnTo>
                  <a:lnTo>
                    <a:pt x="1950841" y="570600"/>
                  </a:lnTo>
                  <a:close/>
                </a:path>
                <a:path w="5038724" h="1857375">
                  <a:moveTo>
                    <a:pt x="1972412" y="575995"/>
                  </a:moveTo>
                  <a:lnTo>
                    <a:pt x="1923877" y="575995"/>
                  </a:lnTo>
                  <a:lnTo>
                    <a:pt x="1923877" y="570600"/>
                  </a:lnTo>
                  <a:lnTo>
                    <a:pt x="1972412" y="570600"/>
                  </a:lnTo>
                  <a:lnTo>
                    <a:pt x="1972412" y="575995"/>
                  </a:lnTo>
                  <a:close/>
                </a:path>
                <a:path w="5038724" h="1857375">
                  <a:moveTo>
                    <a:pt x="1950841" y="597574"/>
                  </a:moveTo>
                  <a:lnTo>
                    <a:pt x="1945448" y="597574"/>
                  </a:lnTo>
                  <a:lnTo>
                    <a:pt x="1945448" y="575995"/>
                  </a:lnTo>
                  <a:lnTo>
                    <a:pt x="1950841" y="575995"/>
                  </a:lnTo>
                  <a:lnTo>
                    <a:pt x="1950841" y="597574"/>
                  </a:lnTo>
                  <a:close/>
                </a:path>
                <a:path w="5038724" h="1857375">
                  <a:moveTo>
                    <a:pt x="1722996" y="570600"/>
                  </a:moveTo>
                  <a:lnTo>
                    <a:pt x="1717603" y="570600"/>
                  </a:lnTo>
                  <a:lnTo>
                    <a:pt x="1717603" y="549022"/>
                  </a:lnTo>
                  <a:lnTo>
                    <a:pt x="1722996" y="549022"/>
                  </a:lnTo>
                  <a:lnTo>
                    <a:pt x="1722996" y="570600"/>
                  </a:lnTo>
                  <a:close/>
                </a:path>
                <a:path w="5038724" h="1857375">
                  <a:moveTo>
                    <a:pt x="1744567" y="575995"/>
                  </a:moveTo>
                  <a:lnTo>
                    <a:pt x="1696032" y="575995"/>
                  </a:lnTo>
                  <a:lnTo>
                    <a:pt x="1696032" y="570600"/>
                  </a:lnTo>
                  <a:lnTo>
                    <a:pt x="1744567" y="570600"/>
                  </a:lnTo>
                  <a:lnTo>
                    <a:pt x="1744567" y="575995"/>
                  </a:lnTo>
                  <a:close/>
                </a:path>
                <a:path w="5038724" h="1857375">
                  <a:moveTo>
                    <a:pt x="1722996" y="597574"/>
                  </a:moveTo>
                  <a:lnTo>
                    <a:pt x="1717603" y="597574"/>
                  </a:lnTo>
                  <a:lnTo>
                    <a:pt x="1717603" y="575995"/>
                  </a:lnTo>
                  <a:lnTo>
                    <a:pt x="1722996" y="575995"/>
                  </a:lnTo>
                  <a:lnTo>
                    <a:pt x="1722996" y="597574"/>
                  </a:lnTo>
                  <a:close/>
                </a:path>
                <a:path w="5038724" h="1857375">
                  <a:moveTo>
                    <a:pt x="1493802" y="570600"/>
                  </a:moveTo>
                  <a:lnTo>
                    <a:pt x="1488410" y="570600"/>
                  </a:lnTo>
                  <a:lnTo>
                    <a:pt x="1488410" y="549022"/>
                  </a:lnTo>
                  <a:lnTo>
                    <a:pt x="1493802" y="549022"/>
                  </a:lnTo>
                  <a:lnTo>
                    <a:pt x="1493802" y="570600"/>
                  </a:lnTo>
                  <a:close/>
                </a:path>
                <a:path w="5038724" h="1857375">
                  <a:moveTo>
                    <a:pt x="1515373" y="575995"/>
                  </a:moveTo>
                  <a:lnTo>
                    <a:pt x="1466838" y="575995"/>
                  </a:lnTo>
                  <a:lnTo>
                    <a:pt x="1466838" y="570600"/>
                  </a:lnTo>
                  <a:lnTo>
                    <a:pt x="1515373" y="570600"/>
                  </a:lnTo>
                  <a:lnTo>
                    <a:pt x="1515373" y="575995"/>
                  </a:lnTo>
                  <a:close/>
                </a:path>
                <a:path w="5038724" h="1857375">
                  <a:moveTo>
                    <a:pt x="1493802" y="597574"/>
                  </a:moveTo>
                  <a:lnTo>
                    <a:pt x="1488410" y="597574"/>
                  </a:lnTo>
                  <a:lnTo>
                    <a:pt x="1488410" y="575995"/>
                  </a:lnTo>
                  <a:lnTo>
                    <a:pt x="1493802" y="575995"/>
                  </a:lnTo>
                  <a:lnTo>
                    <a:pt x="1493802" y="597574"/>
                  </a:lnTo>
                  <a:close/>
                </a:path>
                <a:path w="5038724" h="1857375">
                  <a:moveTo>
                    <a:pt x="1264609" y="570600"/>
                  </a:moveTo>
                  <a:lnTo>
                    <a:pt x="1259216" y="570600"/>
                  </a:lnTo>
                  <a:lnTo>
                    <a:pt x="1259216" y="549022"/>
                  </a:lnTo>
                  <a:lnTo>
                    <a:pt x="1264609" y="549022"/>
                  </a:lnTo>
                  <a:lnTo>
                    <a:pt x="1264609" y="570600"/>
                  </a:lnTo>
                  <a:close/>
                </a:path>
                <a:path w="5038724" h="1857375">
                  <a:moveTo>
                    <a:pt x="1286180" y="575995"/>
                  </a:moveTo>
                  <a:lnTo>
                    <a:pt x="1237645" y="575995"/>
                  </a:lnTo>
                  <a:lnTo>
                    <a:pt x="1237645" y="570600"/>
                  </a:lnTo>
                  <a:lnTo>
                    <a:pt x="1286180" y="570600"/>
                  </a:lnTo>
                  <a:lnTo>
                    <a:pt x="1286180" y="575995"/>
                  </a:lnTo>
                  <a:close/>
                </a:path>
                <a:path w="5038724" h="1857375">
                  <a:moveTo>
                    <a:pt x="1264609" y="597574"/>
                  </a:moveTo>
                  <a:lnTo>
                    <a:pt x="1259216" y="597574"/>
                  </a:lnTo>
                  <a:lnTo>
                    <a:pt x="1259216" y="575995"/>
                  </a:lnTo>
                  <a:lnTo>
                    <a:pt x="1264609" y="575995"/>
                  </a:lnTo>
                  <a:lnTo>
                    <a:pt x="1264609" y="597574"/>
                  </a:lnTo>
                  <a:close/>
                </a:path>
                <a:path w="5038724" h="1857375">
                  <a:moveTo>
                    <a:pt x="1837593" y="685238"/>
                  </a:moveTo>
                  <a:lnTo>
                    <a:pt x="1832200" y="685238"/>
                  </a:lnTo>
                  <a:lnTo>
                    <a:pt x="1832200" y="663659"/>
                  </a:lnTo>
                  <a:lnTo>
                    <a:pt x="1837593" y="663659"/>
                  </a:lnTo>
                  <a:lnTo>
                    <a:pt x="1837593" y="685238"/>
                  </a:lnTo>
                  <a:close/>
                </a:path>
                <a:path w="5038724" h="1857375">
                  <a:moveTo>
                    <a:pt x="1859164" y="690632"/>
                  </a:moveTo>
                  <a:lnTo>
                    <a:pt x="1810629" y="690632"/>
                  </a:lnTo>
                  <a:lnTo>
                    <a:pt x="1810629" y="685238"/>
                  </a:lnTo>
                  <a:lnTo>
                    <a:pt x="1859164" y="685238"/>
                  </a:lnTo>
                  <a:lnTo>
                    <a:pt x="1859164" y="690632"/>
                  </a:lnTo>
                  <a:close/>
                </a:path>
                <a:path w="5038724" h="1857375">
                  <a:moveTo>
                    <a:pt x="1837593" y="712211"/>
                  </a:moveTo>
                  <a:lnTo>
                    <a:pt x="1832200" y="712211"/>
                  </a:lnTo>
                  <a:lnTo>
                    <a:pt x="1832200" y="690632"/>
                  </a:lnTo>
                  <a:lnTo>
                    <a:pt x="1837593" y="690632"/>
                  </a:lnTo>
                  <a:lnTo>
                    <a:pt x="1837593" y="712211"/>
                  </a:lnTo>
                  <a:close/>
                </a:path>
                <a:path w="5038724" h="1857375">
                  <a:moveTo>
                    <a:pt x="1608399" y="685238"/>
                  </a:moveTo>
                  <a:lnTo>
                    <a:pt x="1603006" y="685238"/>
                  </a:lnTo>
                  <a:lnTo>
                    <a:pt x="1603006" y="663659"/>
                  </a:lnTo>
                  <a:lnTo>
                    <a:pt x="1608399" y="663659"/>
                  </a:lnTo>
                  <a:lnTo>
                    <a:pt x="1608399" y="685238"/>
                  </a:lnTo>
                  <a:close/>
                </a:path>
                <a:path w="5038724" h="1857375">
                  <a:moveTo>
                    <a:pt x="1629970" y="690632"/>
                  </a:moveTo>
                  <a:lnTo>
                    <a:pt x="1581435" y="690632"/>
                  </a:lnTo>
                  <a:lnTo>
                    <a:pt x="1581435" y="685238"/>
                  </a:lnTo>
                  <a:lnTo>
                    <a:pt x="1629970" y="685238"/>
                  </a:lnTo>
                  <a:lnTo>
                    <a:pt x="1629970" y="690632"/>
                  </a:lnTo>
                  <a:close/>
                </a:path>
                <a:path w="5038724" h="1857375">
                  <a:moveTo>
                    <a:pt x="1608399" y="712211"/>
                  </a:moveTo>
                  <a:lnTo>
                    <a:pt x="1603006" y="712211"/>
                  </a:lnTo>
                  <a:lnTo>
                    <a:pt x="1603006" y="690632"/>
                  </a:lnTo>
                  <a:lnTo>
                    <a:pt x="1608399" y="690632"/>
                  </a:lnTo>
                  <a:lnTo>
                    <a:pt x="1608399" y="712211"/>
                  </a:lnTo>
                  <a:close/>
                </a:path>
                <a:path w="5038724" h="1857375">
                  <a:moveTo>
                    <a:pt x="1379206" y="685238"/>
                  </a:moveTo>
                  <a:lnTo>
                    <a:pt x="1373813" y="685238"/>
                  </a:lnTo>
                  <a:lnTo>
                    <a:pt x="1373813" y="663659"/>
                  </a:lnTo>
                  <a:lnTo>
                    <a:pt x="1379206" y="663659"/>
                  </a:lnTo>
                  <a:lnTo>
                    <a:pt x="1379206" y="685238"/>
                  </a:lnTo>
                  <a:close/>
                </a:path>
                <a:path w="5038724" h="1857375">
                  <a:moveTo>
                    <a:pt x="1400777" y="690632"/>
                  </a:moveTo>
                  <a:lnTo>
                    <a:pt x="1352242" y="690632"/>
                  </a:lnTo>
                  <a:lnTo>
                    <a:pt x="1352242" y="685238"/>
                  </a:lnTo>
                  <a:lnTo>
                    <a:pt x="1400777" y="685238"/>
                  </a:lnTo>
                  <a:lnTo>
                    <a:pt x="1400777" y="690632"/>
                  </a:lnTo>
                  <a:close/>
                </a:path>
                <a:path w="5038724" h="1857375">
                  <a:moveTo>
                    <a:pt x="1379206" y="712211"/>
                  </a:moveTo>
                  <a:lnTo>
                    <a:pt x="1373813" y="712211"/>
                  </a:lnTo>
                  <a:lnTo>
                    <a:pt x="1373813" y="690632"/>
                  </a:lnTo>
                  <a:lnTo>
                    <a:pt x="1379206" y="690632"/>
                  </a:lnTo>
                  <a:lnTo>
                    <a:pt x="1379206" y="712211"/>
                  </a:lnTo>
                  <a:close/>
                </a:path>
                <a:path w="5038724" h="1857375">
                  <a:moveTo>
                    <a:pt x="1150012" y="685238"/>
                  </a:moveTo>
                  <a:lnTo>
                    <a:pt x="1144619" y="685238"/>
                  </a:lnTo>
                  <a:lnTo>
                    <a:pt x="1144619" y="663659"/>
                  </a:lnTo>
                  <a:lnTo>
                    <a:pt x="1150012" y="663659"/>
                  </a:lnTo>
                  <a:lnTo>
                    <a:pt x="1150012" y="685238"/>
                  </a:lnTo>
                  <a:close/>
                </a:path>
                <a:path w="5038724" h="1857375">
                  <a:moveTo>
                    <a:pt x="1171583" y="690632"/>
                  </a:moveTo>
                  <a:lnTo>
                    <a:pt x="1123048" y="690632"/>
                  </a:lnTo>
                  <a:lnTo>
                    <a:pt x="1123048" y="685238"/>
                  </a:lnTo>
                  <a:lnTo>
                    <a:pt x="1171583" y="685238"/>
                  </a:lnTo>
                  <a:lnTo>
                    <a:pt x="1171583" y="690632"/>
                  </a:lnTo>
                  <a:close/>
                </a:path>
                <a:path w="5038724" h="1857375">
                  <a:moveTo>
                    <a:pt x="1150012" y="712211"/>
                  </a:moveTo>
                  <a:lnTo>
                    <a:pt x="1144619" y="712211"/>
                  </a:lnTo>
                  <a:lnTo>
                    <a:pt x="1144619" y="690632"/>
                  </a:lnTo>
                  <a:lnTo>
                    <a:pt x="1150012" y="690632"/>
                  </a:lnTo>
                  <a:lnTo>
                    <a:pt x="1150012" y="712211"/>
                  </a:lnTo>
                  <a:close/>
                </a:path>
                <a:path w="5038724" h="1857375">
                  <a:moveTo>
                    <a:pt x="1950841" y="799875"/>
                  </a:moveTo>
                  <a:lnTo>
                    <a:pt x="1945448" y="799875"/>
                  </a:lnTo>
                  <a:lnTo>
                    <a:pt x="1945448" y="778296"/>
                  </a:lnTo>
                  <a:lnTo>
                    <a:pt x="1950841" y="778296"/>
                  </a:lnTo>
                  <a:lnTo>
                    <a:pt x="1950841" y="799875"/>
                  </a:lnTo>
                  <a:close/>
                </a:path>
                <a:path w="5038724" h="1857375">
                  <a:moveTo>
                    <a:pt x="1972412" y="805269"/>
                  </a:moveTo>
                  <a:lnTo>
                    <a:pt x="1923877" y="805269"/>
                  </a:lnTo>
                  <a:lnTo>
                    <a:pt x="1923877" y="799875"/>
                  </a:lnTo>
                  <a:lnTo>
                    <a:pt x="1972412" y="799875"/>
                  </a:lnTo>
                  <a:lnTo>
                    <a:pt x="1972412" y="805269"/>
                  </a:lnTo>
                  <a:close/>
                </a:path>
                <a:path w="5038724" h="1857375">
                  <a:moveTo>
                    <a:pt x="1950841" y="826848"/>
                  </a:moveTo>
                  <a:lnTo>
                    <a:pt x="1945448" y="826848"/>
                  </a:lnTo>
                  <a:lnTo>
                    <a:pt x="1945448" y="805269"/>
                  </a:lnTo>
                  <a:lnTo>
                    <a:pt x="1950841" y="805269"/>
                  </a:lnTo>
                  <a:lnTo>
                    <a:pt x="1950841" y="826848"/>
                  </a:lnTo>
                  <a:close/>
                </a:path>
                <a:path w="5038724" h="1857375">
                  <a:moveTo>
                    <a:pt x="1722996" y="799875"/>
                  </a:moveTo>
                  <a:lnTo>
                    <a:pt x="1717603" y="799875"/>
                  </a:lnTo>
                  <a:lnTo>
                    <a:pt x="1717603" y="778296"/>
                  </a:lnTo>
                  <a:lnTo>
                    <a:pt x="1722996" y="778296"/>
                  </a:lnTo>
                  <a:lnTo>
                    <a:pt x="1722996" y="799875"/>
                  </a:lnTo>
                  <a:close/>
                </a:path>
                <a:path w="5038724" h="1857375">
                  <a:moveTo>
                    <a:pt x="1744567" y="805269"/>
                  </a:moveTo>
                  <a:lnTo>
                    <a:pt x="1696032" y="805269"/>
                  </a:lnTo>
                  <a:lnTo>
                    <a:pt x="1696032" y="799875"/>
                  </a:lnTo>
                  <a:lnTo>
                    <a:pt x="1744567" y="799875"/>
                  </a:lnTo>
                  <a:lnTo>
                    <a:pt x="1744567" y="805269"/>
                  </a:lnTo>
                  <a:close/>
                </a:path>
                <a:path w="5038724" h="1857375">
                  <a:moveTo>
                    <a:pt x="1722996" y="826848"/>
                  </a:moveTo>
                  <a:lnTo>
                    <a:pt x="1717603" y="826848"/>
                  </a:lnTo>
                  <a:lnTo>
                    <a:pt x="1717603" y="805269"/>
                  </a:lnTo>
                  <a:lnTo>
                    <a:pt x="1722996" y="805269"/>
                  </a:lnTo>
                  <a:lnTo>
                    <a:pt x="1722996" y="826848"/>
                  </a:lnTo>
                  <a:close/>
                </a:path>
                <a:path w="5038724" h="1857375">
                  <a:moveTo>
                    <a:pt x="1493802" y="799875"/>
                  </a:moveTo>
                  <a:lnTo>
                    <a:pt x="1488410" y="799875"/>
                  </a:lnTo>
                  <a:lnTo>
                    <a:pt x="1488410" y="778296"/>
                  </a:lnTo>
                  <a:lnTo>
                    <a:pt x="1493802" y="778296"/>
                  </a:lnTo>
                  <a:lnTo>
                    <a:pt x="1493802" y="799875"/>
                  </a:lnTo>
                  <a:close/>
                </a:path>
                <a:path w="5038724" h="1857375">
                  <a:moveTo>
                    <a:pt x="1515373" y="805269"/>
                  </a:moveTo>
                  <a:lnTo>
                    <a:pt x="1466838" y="805269"/>
                  </a:lnTo>
                  <a:lnTo>
                    <a:pt x="1466838" y="799875"/>
                  </a:lnTo>
                  <a:lnTo>
                    <a:pt x="1515373" y="799875"/>
                  </a:lnTo>
                  <a:lnTo>
                    <a:pt x="1515373" y="805269"/>
                  </a:lnTo>
                  <a:close/>
                </a:path>
                <a:path w="5038724" h="1857375">
                  <a:moveTo>
                    <a:pt x="1493802" y="826848"/>
                  </a:moveTo>
                  <a:lnTo>
                    <a:pt x="1488410" y="826848"/>
                  </a:lnTo>
                  <a:lnTo>
                    <a:pt x="1488410" y="805269"/>
                  </a:lnTo>
                  <a:lnTo>
                    <a:pt x="1493802" y="805269"/>
                  </a:lnTo>
                  <a:lnTo>
                    <a:pt x="1493802" y="826848"/>
                  </a:lnTo>
                  <a:close/>
                </a:path>
                <a:path w="5038724" h="1857375">
                  <a:moveTo>
                    <a:pt x="1264609" y="799875"/>
                  </a:moveTo>
                  <a:lnTo>
                    <a:pt x="1259216" y="799875"/>
                  </a:lnTo>
                  <a:lnTo>
                    <a:pt x="1259216" y="778296"/>
                  </a:lnTo>
                  <a:lnTo>
                    <a:pt x="1264609" y="778296"/>
                  </a:lnTo>
                  <a:lnTo>
                    <a:pt x="1264609" y="799875"/>
                  </a:lnTo>
                  <a:close/>
                </a:path>
                <a:path w="5038724" h="1857375">
                  <a:moveTo>
                    <a:pt x="1286180" y="805269"/>
                  </a:moveTo>
                  <a:lnTo>
                    <a:pt x="1237645" y="805269"/>
                  </a:lnTo>
                  <a:lnTo>
                    <a:pt x="1237645" y="799875"/>
                  </a:lnTo>
                  <a:lnTo>
                    <a:pt x="1286180" y="799875"/>
                  </a:lnTo>
                  <a:lnTo>
                    <a:pt x="1286180" y="805269"/>
                  </a:lnTo>
                  <a:close/>
                </a:path>
                <a:path w="5038724" h="1857375">
                  <a:moveTo>
                    <a:pt x="1264609" y="826848"/>
                  </a:moveTo>
                  <a:lnTo>
                    <a:pt x="1259216" y="826848"/>
                  </a:lnTo>
                  <a:lnTo>
                    <a:pt x="1259216" y="805269"/>
                  </a:lnTo>
                  <a:lnTo>
                    <a:pt x="1264609" y="805269"/>
                  </a:lnTo>
                  <a:lnTo>
                    <a:pt x="1264609" y="826848"/>
                  </a:lnTo>
                  <a:close/>
                </a:path>
                <a:path w="5038724" h="1857375">
                  <a:moveTo>
                    <a:pt x="1837593" y="914512"/>
                  </a:moveTo>
                  <a:lnTo>
                    <a:pt x="1832200" y="914512"/>
                  </a:lnTo>
                  <a:lnTo>
                    <a:pt x="1832200" y="892933"/>
                  </a:lnTo>
                  <a:lnTo>
                    <a:pt x="1837593" y="892933"/>
                  </a:lnTo>
                  <a:lnTo>
                    <a:pt x="1837593" y="914512"/>
                  </a:lnTo>
                  <a:close/>
                </a:path>
                <a:path w="5038724" h="1857375">
                  <a:moveTo>
                    <a:pt x="1859164" y="919907"/>
                  </a:moveTo>
                  <a:lnTo>
                    <a:pt x="1810629" y="919907"/>
                  </a:lnTo>
                  <a:lnTo>
                    <a:pt x="1810629" y="914512"/>
                  </a:lnTo>
                  <a:lnTo>
                    <a:pt x="1859164" y="914512"/>
                  </a:lnTo>
                  <a:lnTo>
                    <a:pt x="1859164" y="919907"/>
                  </a:lnTo>
                  <a:close/>
                </a:path>
                <a:path w="5038724" h="1857375">
                  <a:moveTo>
                    <a:pt x="1837593" y="941485"/>
                  </a:moveTo>
                  <a:lnTo>
                    <a:pt x="1832200" y="941485"/>
                  </a:lnTo>
                  <a:lnTo>
                    <a:pt x="1832200" y="919907"/>
                  </a:lnTo>
                  <a:lnTo>
                    <a:pt x="1837593" y="919907"/>
                  </a:lnTo>
                  <a:lnTo>
                    <a:pt x="1837593" y="941485"/>
                  </a:lnTo>
                  <a:close/>
                </a:path>
                <a:path w="5038724" h="1857375">
                  <a:moveTo>
                    <a:pt x="1608399" y="914512"/>
                  </a:moveTo>
                  <a:lnTo>
                    <a:pt x="1603006" y="914512"/>
                  </a:lnTo>
                  <a:lnTo>
                    <a:pt x="1603006" y="892933"/>
                  </a:lnTo>
                  <a:lnTo>
                    <a:pt x="1608399" y="892933"/>
                  </a:lnTo>
                  <a:lnTo>
                    <a:pt x="1608399" y="914512"/>
                  </a:lnTo>
                  <a:close/>
                </a:path>
                <a:path w="5038724" h="1857375">
                  <a:moveTo>
                    <a:pt x="1629970" y="919907"/>
                  </a:moveTo>
                  <a:lnTo>
                    <a:pt x="1581435" y="919907"/>
                  </a:lnTo>
                  <a:lnTo>
                    <a:pt x="1581435" y="914512"/>
                  </a:lnTo>
                  <a:lnTo>
                    <a:pt x="1629970" y="914512"/>
                  </a:lnTo>
                  <a:lnTo>
                    <a:pt x="1629970" y="919907"/>
                  </a:lnTo>
                  <a:close/>
                </a:path>
                <a:path w="5038724" h="1857375">
                  <a:moveTo>
                    <a:pt x="1608399" y="941485"/>
                  </a:moveTo>
                  <a:lnTo>
                    <a:pt x="1603006" y="941485"/>
                  </a:lnTo>
                  <a:lnTo>
                    <a:pt x="1603006" y="919907"/>
                  </a:lnTo>
                  <a:lnTo>
                    <a:pt x="1608399" y="919907"/>
                  </a:lnTo>
                  <a:lnTo>
                    <a:pt x="1608399" y="941485"/>
                  </a:lnTo>
                  <a:close/>
                </a:path>
                <a:path w="5038724" h="1857375">
                  <a:moveTo>
                    <a:pt x="1379206" y="914512"/>
                  </a:moveTo>
                  <a:lnTo>
                    <a:pt x="1373813" y="914512"/>
                  </a:lnTo>
                  <a:lnTo>
                    <a:pt x="1373813" y="892933"/>
                  </a:lnTo>
                  <a:lnTo>
                    <a:pt x="1379206" y="892933"/>
                  </a:lnTo>
                  <a:lnTo>
                    <a:pt x="1379206" y="914512"/>
                  </a:lnTo>
                  <a:close/>
                </a:path>
                <a:path w="5038724" h="1857375">
                  <a:moveTo>
                    <a:pt x="1400777" y="919907"/>
                  </a:moveTo>
                  <a:lnTo>
                    <a:pt x="1352242" y="919907"/>
                  </a:lnTo>
                  <a:lnTo>
                    <a:pt x="1352242" y="914512"/>
                  </a:lnTo>
                  <a:lnTo>
                    <a:pt x="1400777" y="914512"/>
                  </a:lnTo>
                  <a:lnTo>
                    <a:pt x="1400777" y="919907"/>
                  </a:lnTo>
                  <a:close/>
                </a:path>
                <a:path w="5038724" h="1857375">
                  <a:moveTo>
                    <a:pt x="1379206" y="941485"/>
                  </a:moveTo>
                  <a:lnTo>
                    <a:pt x="1373813" y="941485"/>
                  </a:lnTo>
                  <a:lnTo>
                    <a:pt x="1373813" y="919907"/>
                  </a:lnTo>
                  <a:lnTo>
                    <a:pt x="1379206" y="919907"/>
                  </a:lnTo>
                  <a:lnTo>
                    <a:pt x="1379206" y="941485"/>
                  </a:lnTo>
                  <a:close/>
                </a:path>
                <a:path w="5038724" h="1857375">
                  <a:moveTo>
                    <a:pt x="1150012" y="914512"/>
                  </a:moveTo>
                  <a:lnTo>
                    <a:pt x="1144619" y="914512"/>
                  </a:lnTo>
                  <a:lnTo>
                    <a:pt x="1144619" y="892933"/>
                  </a:lnTo>
                  <a:lnTo>
                    <a:pt x="1150012" y="892933"/>
                  </a:lnTo>
                  <a:lnTo>
                    <a:pt x="1150012" y="914512"/>
                  </a:lnTo>
                  <a:close/>
                </a:path>
                <a:path w="5038724" h="1857375">
                  <a:moveTo>
                    <a:pt x="1171583" y="919907"/>
                  </a:moveTo>
                  <a:lnTo>
                    <a:pt x="1123048" y="919907"/>
                  </a:lnTo>
                  <a:lnTo>
                    <a:pt x="1123048" y="914512"/>
                  </a:lnTo>
                  <a:lnTo>
                    <a:pt x="1171583" y="914512"/>
                  </a:lnTo>
                  <a:lnTo>
                    <a:pt x="1171583" y="919907"/>
                  </a:lnTo>
                  <a:close/>
                </a:path>
                <a:path w="5038724" h="1857375">
                  <a:moveTo>
                    <a:pt x="1150012" y="941485"/>
                  </a:moveTo>
                  <a:lnTo>
                    <a:pt x="1144619" y="941485"/>
                  </a:lnTo>
                  <a:lnTo>
                    <a:pt x="1144619" y="919907"/>
                  </a:lnTo>
                  <a:lnTo>
                    <a:pt x="1150012" y="919907"/>
                  </a:lnTo>
                  <a:lnTo>
                    <a:pt x="1150012" y="941485"/>
                  </a:lnTo>
                  <a:close/>
                </a:path>
                <a:path w="5038724" h="1857375">
                  <a:moveTo>
                    <a:pt x="1950841" y="1027800"/>
                  </a:moveTo>
                  <a:lnTo>
                    <a:pt x="1945448" y="1027800"/>
                  </a:lnTo>
                  <a:lnTo>
                    <a:pt x="1945448" y="1006222"/>
                  </a:lnTo>
                  <a:lnTo>
                    <a:pt x="1950841" y="1006222"/>
                  </a:lnTo>
                  <a:lnTo>
                    <a:pt x="1950841" y="1027800"/>
                  </a:lnTo>
                  <a:close/>
                </a:path>
                <a:path w="5038724" h="1857375">
                  <a:moveTo>
                    <a:pt x="1972412" y="1033195"/>
                  </a:moveTo>
                  <a:lnTo>
                    <a:pt x="1923877" y="1033195"/>
                  </a:lnTo>
                  <a:lnTo>
                    <a:pt x="1923877" y="1027800"/>
                  </a:lnTo>
                  <a:lnTo>
                    <a:pt x="1972412" y="1027800"/>
                  </a:lnTo>
                  <a:lnTo>
                    <a:pt x="1972412" y="1033195"/>
                  </a:lnTo>
                  <a:close/>
                </a:path>
                <a:path w="5038724" h="1857375">
                  <a:moveTo>
                    <a:pt x="1950841" y="1054774"/>
                  </a:moveTo>
                  <a:lnTo>
                    <a:pt x="1945448" y="1054774"/>
                  </a:lnTo>
                  <a:lnTo>
                    <a:pt x="1945448" y="1033195"/>
                  </a:lnTo>
                  <a:lnTo>
                    <a:pt x="1950841" y="1033195"/>
                  </a:lnTo>
                  <a:lnTo>
                    <a:pt x="1950841" y="1054774"/>
                  </a:lnTo>
                  <a:close/>
                </a:path>
                <a:path w="5038724" h="1857375">
                  <a:moveTo>
                    <a:pt x="1722996" y="1027800"/>
                  </a:moveTo>
                  <a:lnTo>
                    <a:pt x="1717603" y="1027800"/>
                  </a:lnTo>
                  <a:lnTo>
                    <a:pt x="1717603" y="1006222"/>
                  </a:lnTo>
                  <a:lnTo>
                    <a:pt x="1722996" y="1006222"/>
                  </a:lnTo>
                  <a:lnTo>
                    <a:pt x="1722996" y="1027800"/>
                  </a:lnTo>
                  <a:close/>
                </a:path>
                <a:path w="5038724" h="1857375">
                  <a:moveTo>
                    <a:pt x="1744567" y="1033195"/>
                  </a:moveTo>
                  <a:lnTo>
                    <a:pt x="1696032" y="1033195"/>
                  </a:lnTo>
                  <a:lnTo>
                    <a:pt x="1696032" y="1027800"/>
                  </a:lnTo>
                  <a:lnTo>
                    <a:pt x="1744567" y="1027800"/>
                  </a:lnTo>
                  <a:lnTo>
                    <a:pt x="1744567" y="1033195"/>
                  </a:lnTo>
                  <a:close/>
                </a:path>
                <a:path w="5038724" h="1857375">
                  <a:moveTo>
                    <a:pt x="1722996" y="1054774"/>
                  </a:moveTo>
                  <a:lnTo>
                    <a:pt x="1717603" y="1054774"/>
                  </a:lnTo>
                  <a:lnTo>
                    <a:pt x="1717603" y="1033195"/>
                  </a:lnTo>
                  <a:lnTo>
                    <a:pt x="1722996" y="1033195"/>
                  </a:lnTo>
                  <a:lnTo>
                    <a:pt x="1722996" y="1054774"/>
                  </a:lnTo>
                  <a:close/>
                </a:path>
                <a:path w="5038724" h="1857375">
                  <a:moveTo>
                    <a:pt x="1493802" y="1027800"/>
                  </a:moveTo>
                  <a:lnTo>
                    <a:pt x="1488410" y="1027800"/>
                  </a:lnTo>
                  <a:lnTo>
                    <a:pt x="1488410" y="1006222"/>
                  </a:lnTo>
                  <a:lnTo>
                    <a:pt x="1493802" y="1006222"/>
                  </a:lnTo>
                  <a:lnTo>
                    <a:pt x="1493802" y="1027800"/>
                  </a:lnTo>
                  <a:close/>
                </a:path>
                <a:path w="5038724" h="1857375">
                  <a:moveTo>
                    <a:pt x="1515373" y="1033195"/>
                  </a:moveTo>
                  <a:lnTo>
                    <a:pt x="1466838" y="1033195"/>
                  </a:lnTo>
                  <a:lnTo>
                    <a:pt x="1466838" y="1027800"/>
                  </a:lnTo>
                  <a:lnTo>
                    <a:pt x="1515373" y="1027800"/>
                  </a:lnTo>
                  <a:lnTo>
                    <a:pt x="1515373" y="1033195"/>
                  </a:lnTo>
                  <a:close/>
                </a:path>
                <a:path w="5038724" h="1857375">
                  <a:moveTo>
                    <a:pt x="1493802" y="1054774"/>
                  </a:moveTo>
                  <a:lnTo>
                    <a:pt x="1488410" y="1054774"/>
                  </a:lnTo>
                  <a:lnTo>
                    <a:pt x="1488410" y="1033195"/>
                  </a:lnTo>
                  <a:lnTo>
                    <a:pt x="1493802" y="1033195"/>
                  </a:lnTo>
                  <a:lnTo>
                    <a:pt x="1493802" y="1054774"/>
                  </a:lnTo>
                  <a:close/>
                </a:path>
                <a:path w="5038724" h="1857375">
                  <a:moveTo>
                    <a:pt x="1264609" y="1027800"/>
                  </a:moveTo>
                  <a:lnTo>
                    <a:pt x="1259216" y="1027800"/>
                  </a:lnTo>
                  <a:lnTo>
                    <a:pt x="1259216" y="1006222"/>
                  </a:lnTo>
                  <a:lnTo>
                    <a:pt x="1264609" y="1006222"/>
                  </a:lnTo>
                  <a:lnTo>
                    <a:pt x="1264609" y="1027800"/>
                  </a:lnTo>
                  <a:close/>
                </a:path>
                <a:path w="5038724" h="1857375">
                  <a:moveTo>
                    <a:pt x="1286180" y="1033195"/>
                  </a:moveTo>
                  <a:lnTo>
                    <a:pt x="1237645" y="1033195"/>
                  </a:lnTo>
                  <a:lnTo>
                    <a:pt x="1237645" y="1027800"/>
                  </a:lnTo>
                  <a:lnTo>
                    <a:pt x="1286180" y="1027800"/>
                  </a:lnTo>
                  <a:lnTo>
                    <a:pt x="1286180" y="1033195"/>
                  </a:lnTo>
                  <a:close/>
                </a:path>
                <a:path w="5038724" h="1857375">
                  <a:moveTo>
                    <a:pt x="1264609" y="1054774"/>
                  </a:moveTo>
                  <a:lnTo>
                    <a:pt x="1259216" y="1054774"/>
                  </a:lnTo>
                  <a:lnTo>
                    <a:pt x="1259216" y="1033195"/>
                  </a:lnTo>
                  <a:lnTo>
                    <a:pt x="1264609" y="1033195"/>
                  </a:lnTo>
                  <a:lnTo>
                    <a:pt x="1264609" y="1054774"/>
                  </a:lnTo>
                  <a:close/>
                </a:path>
                <a:path w="5038724" h="1857375">
                  <a:moveTo>
                    <a:pt x="1837593" y="1142438"/>
                  </a:moveTo>
                  <a:lnTo>
                    <a:pt x="1832200" y="1142438"/>
                  </a:lnTo>
                  <a:lnTo>
                    <a:pt x="1832200" y="1120859"/>
                  </a:lnTo>
                  <a:lnTo>
                    <a:pt x="1837593" y="1120859"/>
                  </a:lnTo>
                  <a:lnTo>
                    <a:pt x="1837593" y="1142438"/>
                  </a:lnTo>
                  <a:close/>
                </a:path>
                <a:path w="5038724" h="1857375">
                  <a:moveTo>
                    <a:pt x="1859164" y="1147832"/>
                  </a:moveTo>
                  <a:lnTo>
                    <a:pt x="1810629" y="1147832"/>
                  </a:lnTo>
                  <a:lnTo>
                    <a:pt x="1810629" y="1142438"/>
                  </a:lnTo>
                  <a:lnTo>
                    <a:pt x="1859164" y="1142438"/>
                  </a:lnTo>
                  <a:lnTo>
                    <a:pt x="1859164" y="1147832"/>
                  </a:lnTo>
                  <a:close/>
                </a:path>
                <a:path w="5038724" h="1857375">
                  <a:moveTo>
                    <a:pt x="1837593" y="1169411"/>
                  </a:moveTo>
                  <a:lnTo>
                    <a:pt x="1832200" y="1169411"/>
                  </a:lnTo>
                  <a:lnTo>
                    <a:pt x="1832200" y="1147832"/>
                  </a:lnTo>
                  <a:lnTo>
                    <a:pt x="1837593" y="1147832"/>
                  </a:lnTo>
                  <a:lnTo>
                    <a:pt x="1837593" y="1169411"/>
                  </a:lnTo>
                  <a:close/>
                </a:path>
                <a:path w="5038724" h="1857375">
                  <a:moveTo>
                    <a:pt x="1608399" y="1142438"/>
                  </a:moveTo>
                  <a:lnTo>
                    <a:pt x="1603006" y="1142438"/>
                  </a:lnTo>
                  <a:lnTo>
                    <a:pt x="1603006" y="1120859"/>
                  </a:lnTo>
                  <a:lnTo>
                    <a:pt x="1608399" y="1120859"/>
                  </a:lnTo>
                  <a:lnTo>
                    <a:pt x="1608399" y="1142438"/>
                  </a:lnTo>
                  <a:close/>
                </a:path>
                <a:path w="5038724" h="1857375">
                  <a:moveTo>
                    <a:pt x="1629970" y="1147832"/>
                  </a:moveTo>
                  <a:lnTo>
                    <a:pt x="1581435" y="1147832"/>
                  </a:lnTo>
                  <a:lnTo>
                    <a:pt x="1581435" y="1142438"/>
                  </a:lnTo>
                  <a:lnTo>
                    <a:pt x="1629970" y="1142438"/>
                  </a:lnTo>
                  <a:lnTo>
                    <a:pt x="1629970" y="1147832"/>
                  </a:lnTo>
                  <a:close/>
                </a:path>
                <a:path w="5038724" h="1857375">
                  <a:moveTo>
                    <a:pt x="1608399" y="1169411"/>
                  </a:moveTo>
                  <a:lnTo>
                    <a:pt x="1603006" y="1169411"/>
                  </a:lnTo>
                  <a:lnTo>
                    <a:pt x="1603006" y="1147832"/>
                  </a:lnTo>
                  <a:lnTo>
                    <a:pt x="1608399" y="1147832"/>
                  </a:lnTo>
                  <a:lnTo>
                    <a:pt x="1608399" y="1169411"/>
                  </a:lnTo>
                  <a:close/>
                </a:path>
                <a:path w="5038724" h="1857375">
                  <a:moveTo>
                    <a:pt x="1379206" y="1142438"/>
                  </a:moveTo>
                  <a:lnTo>
                    <a:pt x="1373813" y="1142438"/>
                  </a:lnTo>
                  <a:lnTo>
                    <a:pt x="1373813" y="1120859"/>
                  </a:lnTo>
                  <a:lnTo>
                    <a:pt x="1379206" y="1120859"/>
                  </a:lnTo>
                  <a:lnTo>
                    <a:pt x="1379206" y="1142438"/>
                  </a:lnTo>
                  <a:close/>
                </a:path>
                <a:path w="5038724" h="1857375">
                  <a:moveTo>
                    <a:pt x="1400777" y="1147832"/>
                  </a:moveTo>
                  <a:lnTo>
                    <a:pt x="1352242" y="1147832"/>
                  </a:lnTo>
                  <a:lnTo>
                    <a:pt x="1352242" y="1142438"/>
                  </a:lnTo>
                  <a:lnTo>
                    <a:pt x="1400777" y="1142438"/>
                  </a:lnTo>
                  <a:lnTo>
                    <a:pt x="1400777" y="1147832"/>
                  </a:lnTo>
                  <a:close/>
                </a:path>
                <a:path w="5038724" h="1857375">
                  <a:moveTo>
                    <a:pt x="1379206" y="1169411"/>
                  </a:moveTo>
                  <a:lnTo>
                    <a:pt x="1373813" y="1169411"/>
                  </a:lnTo>
                  <a:lnTo>
                    <a:pt x="1373813" y="1147832"/>
                  </a:lnTo>
                  <a:lnTo>
                    <a:pt x="1379206" y="1147832"/>
                  </a:lnTo>
                  <a:lnTo>
                    <a:pt x="1379206" y="1169411"/>
                  </a:lnTo>
                  <a:close/>
                </a:path>
                <a:path w="5038724" h="1857375">
                  <a:moveTo>
                    <a:pt x="1150012" y="1142438"/>
                  </a:moveTo>
                  <a:lnTo>
                    <a:pt x="1144619" y="1142438"/>
                  </a:lnTo>
                  <a:lnTo>
                    <a:pt x="1144619" y="1120859"/>
                  </a:lnTo>
                  <a:lnTo>
                    <a:pt x="1150012" y="1120859"/>
                  </a:lnTo>
                  <a:lnTo>
                    <a:pt x="1150012" y="1142438"/>
                  </a:lnTo>
                  <a:close/>
                </a:path>
                <a:path w="5038724" h="1857375">
                  <a:moveTo>
                    <a:pt x="1171583" y="1147832"/>
                  </a:moveTo>
                  <a:lnTo>
                    <a:pt x="1123048" y="1147832"/>
                  </a:lnTo>
                  <a:lnTo>
                    <a:pt x="1123048" y="1142438"/>
                  </a:lnTo>
                  <a:lnTo>
                    <a:pt x="1171583" y="1142438"/>
                  </a:lnTo>
                  <a:lnTo>
                    <a:pt x="1171583" y="1147832"/>
                  </a:lnTo>
                  <a:close/>
                </a:path>
                <a:path w="5038724" h="1857375">
                  <a:moveTo>
                    <a:pt x="1150012" y="1169411"/>
                  </a:moveTo>
                  <a:lnTo>
                    <a:pt x="1144619" y="1169411"/>
                  </a:lnTo>
                  <a:lnTo>
                    <a:pt x="1144619" y="1147832"/>
                  </a:lnTo>
                  <a:lnTo>
                    <a:pt x="1150012" y="1147832"/>
                  </a:lnTo>
                  <a:lnTo>
                    <a:pt x="1150012" y="1169411"/>
                  </a:lnTo>
                  <a:close/>
                </a:path>
                <a:path w="5038724" h="1857375">
                  <a:moveTo>
                    <a:pt x="1950841" y="1257075"/>
                  </a:moveTo>
                  <a:lnTo>
                    <a:pt x="1945448" y="1257075"/>
                  </a:lnTo>
                  <a:lnTo>
                    <a:pt x="1945448" y="1235496"/>
                  </a:lnTo>
                  <a:lnTo>
                    <a:pt x="1950841" y="1235496"/>
                  </a:lnTo>
                  <a:lnTo>
                    <a:pt x="1950841" y="1257075"/>
                  </a:lnTo>
                  <a:close/>
                </a:path>
                <a:path w="5038724" h="1857375">
                  <a:moveTo>
                    <a:pt x="1972412" y="1262470"/>
                  </a:moveTo>
                  <a:lnTo>
                    <a:pt x="1923877" y="1262470"/>
                  </a:lnTo>
                  <a:lnTo>
                    <a:pt x="1923877" y="1257075"/>
                  </a:lnTo>
                  <a:lnTo>
                    <a:pt x="1972412" y="1257075"/>
                  </a:lnTo>
                  <a:lnTo>
                    <a:pt x="1972412" y="1262470"/>
                  </a:lnTo>
                  <a:close/>
                </a:path>
                <a:path w="5038724" h="1857375">
                  <a:moveTo>
                    <a:pt x="1950841" y="1284048"/>
                  </a:moveTo>
                  <a:lnTo>
                    <a:pt x="1945448" y="1284048"/>
                  </a:lnTo>
                  <a:lnTo>
                    <a:pt x="1945448" y="1262470"/>
                  </a:lnTo>
                  <a:lnTo>
                    <a:pt x="1950841" y="1262470"/>
                  </a:lnTo>
                  <a:lnTo>
                    <a:pt x="1950841" y="1284048"/>
                  </a:lnTo>
                  <a:close/>
                </a:path>
                <a:path w="5038724" h="1857375">
                  <a:moveTo>
                    <a:pt x="1722996" y="1257075"/>
                  </a:moveTo>
                  <a:lnTo>
                    <a:pt x="1717603" y="1257075"/>
                  </a:lnTo>
                  <a:lnTo>
                    <a:pt x="1717603" y="1235496"/>
                  </a:lnTo>
                  <a:lnTo>
                    <a:pt x="1722996" y="1235496"/>
                  </a:lnTo>
                  <a:lnTo>
                    <a:pt x="1722996" y="1257075"/>
                  </a:lnTo>
                  <a:close/>
                </a:path>
                <a:path w="5038724" h="1857375">
                  <a:moveTo>
                    <a:pt x="1744567" y="1262470"/>
                  </a:moveTo>
                  <a:lnTo>
                    <a:pt x="1696032" y="1262470"/>
                  </a:lnTo>
                  <a:lnTo>
                    <a:pt x="1696032" y="1257075"/>
                  </a:lnTo>
                  <a:lnTo>
                    <a:pt x="1744567" y="1257075"/>
                  </a:lnTo>
                  <a:lnTo>
                    <a:pt x="1744567" y="1262470"/>
                  </a:lnTo>
                  <a:close/>
                </a:path>
                <a:path w="5038724" h="1857375">
                  <a:moveTo>
                    <a:pt x="1722996" y="1284048"/>
                  </a:moveTo>
                  <a:lnTo>
                    <a:pt x="1717603" y="1284048"/>
                  </a:lnTo>
                  <a:lnTo>
                    <a:pt x="1717603" y="1262470"/>
                  </a:lnTo>
                  <a:lnTo>
                    <a:pt x="1722996" y="1262470"/>
                  </a:lnTo>
                  <a:lnTo>
                    <a:pt x="1722996" y="1284048"/>
                  </a:lnTo>
                  <a:close/>
                </a:path>
                <a:path w="5038724" h="1857375">
                  <a:moveTo>
                    <a:pt x="1493802" y="1257075"/>
                  </a:moveTo>
                  <a:lnTo>
                    <a:pt x="1488410" y="1257075"/>
                  </a:lnTo>
                  <a:lnTo>
                    <a:pt x="1488410" y="1235496"/>
                  </a:lnTo>
                  <a:lnTo>
                    <a:pt x="1493802" y="1235496"/>
                  </a:lnTo>
                  <a:lnTo>
                    <a:pt x="1493802" y="1257075"/>
                  </a:lnTo>
                  <a:close/>
                </a:path>
                <a:path w="5038724" h="1857375">
                  <a:moveTo>
                    <a:pt x="1515373" y="1262470"/>
                  </a:moveTo>
                  <a:lnTo>
                    <a:pt x="1466838" y="1262470"/>
                  </a:lnTo>
                  <a:lnTo>
                    <a:pt x="1466838" y="1257075"/>
                  </a:lnTo>
                  <a:lnTo>
                    <a:pt x="1515373" y="1257075"/>
                  </a:lnTo>
                  <a:lnTo>
                    <a:pt x="1515373" y="1262470"/>
                  </a:lnTo>
                  <a:close/>
                </a:path>
                <a:path w="5038724" h="1857375">
                  <a:moveTo>
                    <a:pt x="1493802" y="1284048"/>
                  </a:moveTo>
                  <a:lnTo>
                    <a:pt x="1488410" y="1284048"/>
                  </a:lnTo>
                  <a:lnTo>
                    <a:pt x="1488410" y="1262470"/>
                  </a:lnTo>
                  <a:lnTo>
                    <a:pt x="1493802" y="1262470"/>
                  </a:lnTo>
                  <a:lnTo>
                    <a:pt x="1493802" y="1284048"/>
                  </a:lnTo>
                  <a:close/>
                </a:path>
                <a:path w="5038724" h="1857375">
                  <a:moveTo>
                    <a:pt x="1264609" y="1257075"/>
                  </a:moveTo>
                  <a:lnTo>
                    <a:pt x="1259216" y="1257075"/>
                  </a:lnTo>
                  <a:lnTo>
                    <a:pt x="1259216" y="1235496"/>
                  </a:lnTo>
                  <a:lnTo>
                    <a:pt x="1264609" y="1235496"/>
                  </a:lnTo>
                  <a:lnTo>
                    <a:pt x="1264609" y="1257075"/>
                  </a:lnTo>
                  <a:close/>
                </a:path>
                <a:path w="5038724" h="1857375">
                  <a:moveTo>
                    <a:pt x="1286180" y="1262470"/>
                  </a:moveTo>
                  <a:lnTo>
                    <a:pt x="1237645" y="1262470"/>
                  </a:lnTo>
                  <a:lnTo>
                    <a:pt x="1237645" y="1257075"/>
                  </a:lnTo>
                  <a:lnTo>
                    <a:pt x="1286180" y="1257075"/>
                  </a:lnTo>
                  <a:lnTo>
                    <a:pt x="1286180" y="1262470"/>
                  </a:lnTo>
                  <a:close/>
                </a:path>
                <a:path w="5038724" h="1857375">
                  <a:moveTo>
                    <a:pt x="1264609" y="1284048"/>
                  </a:moveTo>
                  <a:lnTo>
                    <a:pt x="1259216" y="1284048"/>
                  </a:lnTo>
                  <a:lnTo>
                    <a:pt x="1259216" y="1262470"/>
                  </a:lnTo>
                  <a:lnTo>
                    <a:pt x="1264609" y="1262470"/>
                  </a:lnTo>
                  <a:lnTo>
                    <a:pt x="1264609" y="1284048"/>
                  </a:lnTo>
                  <a:close/>
                </a:path>
                <a:path w="5038724" h="1857375">
                  <a:moveTo>
                    <a:pt x="1837593" y="1371712"/>
                  </a:moveTo>
                  <a:lnTo>
                    <a:pt x="1832200" y="1371712"/>
                  </a:lnTo>
                  <a:lnTo>
                    <a:pt x="1832200" y="1350133"/>
                  </a:lnTo>
                  <a:lnTo>
                    <a:pt x="1837593" y="1350133"/>
                  </a:lnTo>
                  <a:lnTo>
                    <a:pt x="1837593" y="1371712"/>
                  </a:lnTo>
                  <a:close/>
                </a:path>
                <a:path w="5038724" h="1857375">
                  <a:moveTo>
                    <a:pt x="1859164" y="1377107"/>
                  </a:moveTo>
                  <a:lnTo>
                    <a:pt x="1810629" y="1377107"/>
                  </a:lnTo>
                  <a:lnTo>
                    <a:pt x="1810629" y="1371712"/>
                  </a:lnTo>
                  <a:lnTo>
                    <a:pt x="1859164" y="1371712"/>
                  </a:lnTo>
                  <a:lnTo>
                    <a:pt x="1859164" y="1377107"/>
                  </a:lnTo>
                  <a:close/>
                </a:path>
                <a:path w="5038724" h="1857375">
                  <a:moveTo>
                    <a:pt x="1837593" y="1398686"/>
                  </a:moveTo>
                  <a:lnTo>
                    <a:pt x="1832200" y="1398686"/>
                  </a:lnTo>
                  <a:lnTo>
                    <a:pt x="1832200" y="1377107"/>
                  </a:lnTo>
                  <a:lnTo>
                    <a:pt x="1837593" y="1377107"/>
                  </a:lnTo>
                  <a:lnTo>
                    <a:pt x="1837593" y="1398686"/>
                  </a:lnTo>
                  <a:close/>
                </a:path>
                <a:path w="5038724" h="1857375">
                  <a:moveTo>
                    <a:pt x="1608399" y="1371712"/>
                  </a:moveTo>
                  <a:lnTo>
                    <a:pt x="1603006" y="1371712"/>
                  </a:lnTo>
                  <a:lnTo>
                    <a:pt x="1603006" y="1350133"/>
                  </a:lnTo>
                  <a:lnTo>
                    <a:pt x="1608399" y="1350133"/>
                  </a:lnTo>
                  <a:lnTo>
                    <a:pt x="1608399" y="1371712"/>
                  </a:lnTo>
                  <a:close/>
                </a:path>
                <a:path w="5038724" h="1857375">
                  <a:moveTo>
                    <a:pt x="1629970" y="1377107"/>
                  </a:moveTo>
                  <a:lnTo>
                    <a:pt x="1581435" y="1377107"/>
                  </a:lnTo>
                  <a:lnTo>
                    <a:pt x="1581435" y="1371712"/>
                  </a:lnTo>
                  <a:lnTo>
                    <a:pt x="1629970" y="1371712"/>
                  </a:lnTo>
                  <a:lnTo>
                    <a:pt x="1629970" y="1377107"/>
                  </a:lnTo>
                  <a:close/>
                </a:path>
                <a:path w="5038724" h="1857375">
                  <a:moveTo>
                    <a:pt x="1608399" y="1398686"/>
                  </a:moveTo>
                  <a:lnTo>
                    <a:pt x="1603006" y="1398686"/>
                  </a:lnTo>
                  <a:lnTo>
                    <a:pt x="1603006" y="1377107"/>
                  </a:lnTo>
                  <a:lnTo>
                    <a:pt x="1608399" y="1377107"/>
                  </a:lnTo>
                  <a:lnTo>
                    <a:pt x="1608399" y="1398686"/>
                  </a:lnTo>
                  <a:close/>
                </a:path>
                <a:path w="5038724" h="1857375">
                  <a:moveTo>
                    <a:pt x="1379206" y="1371712"/>
                  </a:moveTo>
                  <a:lnTo>
                    <a:pt x="1373813" y="1371712"/>
                  </a:lnTo>
                  <a:lnTo>
                    <a:pt x="1373813" y="1350133"/>
                  </a:lnTo>
                  <a:lnTo>
                    <a:pt x="1379206" y="1350133"/>
                  </a:lnTo>
                  <a:lnTo>
                    <a:pt x="1379206" y="1371712"/>
                  </a:lnTo>
                  <a:close/>
                </a:path>
                <a:path w="5038724" h="1857375">
                  <a:moveTo>
                    <a:pt x="1400777" y="1377107"/>
                  </a:moveTo>
                  <a:lnTo>
                    <a:pt x="1352242" y="1377107"/>
                  </a:lnTo>
                  <a:lnTo>
                    <a:pt x="1352242" y="1371712"/>
                  </a:lnTo>
                  <a:lnTo>
                    <a:pt x="1400777" y="1371712"/>
                  </a:lnTo>
                  <a:lnTo>
                    <a:pt x="1400777" y="1377107"/>
                  </a:lnTo>
                  <a:close/>
                </a:path>
                <a:path w="5038724" h="1857375">
                  <a:moveTo>
                    <a:pt x="1379206" y="1398686"/>
                  </a:moveTo>
                  <a:lnTo>
                    <a:pt x="1373813" y="1398686"/>
                  </a:lnTo>
                  <a:lnTo>
                    <a:pt x="1373813" y="1377107"/>
                  </a:lnTo>
                  <a:lnTo>
                    <a:pt x="1379206" y="1377107"/>
                  </a:lnTo>
                  <a:lnTo>
                    <a:pt x="1379206" y="1398686"/>
                  </a:lnTo>
                  <a:close/>
                </a:path>
                <a:path w="5038724" h="1857375">
                  <a:moveTo>
                    <a:pt x="1950841" y="1486349"/>
                  </a:moveTo>
                  <a:lnTo>
                    <a:pt x="1945448" y="1486349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49"/>
                  </a:lnTo>
                  <a:close/>
                </a:path>
                <a:path w="5038724" h="1857375">
                  <a:moveTo>
                    <a:pt x="1972412" y="1491744"/>
                  </a:moveTo>
                  <a:lnTo>
                    <a:pt x="1923877" y="1491744"/>
                  </a:lnTo>
                  <a:lnTo>
                    <a:pt x="1923877" y="1486349"/>
                  </a:lnTo>
                  <a:lnTo>
                    <a:pt x="1972412" y="1486349"/>
                  </a:lnTo>
                  <a:lnTo>
                    <a:pt x="1972412" y="1491744"/>
                  </a:lnTo>
                  <a:close/>
                </a:path>
                <a:path w="5038724" h="1857375">
                  <a:moveTo>
                    <a:pt x="1950841" y="1513323"/>
                  </a:moveTo>
                  <a:lnTo>
                    <a:pt x="1945448" y="1513323"/>
                  </a:lnTo>
                  <a:lnTo>
                    <a:pt x="1945448" y="1491744"/>
                  </a:lnTo>
                  <a:lnTo>
                    <a:pt x="1950841" y="1491744"/>
                  </a:lnTo>
                  <a:lnTo>
                    <a:pt x="1950841" y="1513323"/>
                  </a:lnTo>
                  <a:close/>
                </a:path>
                <a:path w="5038724" h="1857375">
                  <a:moveTo>
                    <a:pt x="1722996" y="1486349"/>
                  </a:moveTo>
                  <a:lnTo>
                    <a:pt x="1717603" y="1486349"/>
                  </a:lnTo>
                  <a:lnTo>
                    <a:pt x="1717603" y="1464771"/>
                  </a:lnTo>
                  <a:lnTo>
                    <a:pt x="1722996" y="1464771"/>
                  </a:lnTo>
                  <a:lnTo>
                    <a:pt x="1722996" y="1486349"/>
                  </a:lnTo>
                  <a:close/>
                </a:path>
                <a:path w="5038724" h="1857375">
                  <a:moveTo>
                    <a:pt x="1744567" y="1491744"/>
                  </a:moveTo>
                  <a:lnTo>
                    <a:pt x="1696032" y="1491744"/>
                  </a:lnTo>
                  <a:lnTo>
                    <a:pt x="1696032" y="1486349"/>
                  </a:lnTo>
                  <a:lnTo>
                    <a:pt x="1744567" y="1486349"/>
                  </a:lnTo>
                  <a:lnTo>
                    <a:pt x="1744567" y="1491744"/>
                  </a:lnTo>
                  <a:close/>
                </a:path>
                <a:path w="5038724" h="1857375">
                  <a:moveTo>
                    <a:pt x="1722996" y="1513323"/>
                  </a:moveTo>
                  <a:lnTo>
                    <a:pt x="1717603" y="1513323"/>
                  </a:lnTo>
                  <a:lnTo>
                    <a:pt x="1717603" y="1491744"/>
                  </a:lnTo>
                  <a:lnTo>
                    <a:pt x="1722996" y="1491744"/>
                  </a:lnTo>
                  <a:lnTo>
                    <a:pt x="1722996" y="1513323"/>
                  </a:lnTo>
                  <a:close/>
                </a:path>
                <a:path w="5038724" h="1857375">
                  <a:moveTo>
                    <a:pt x="1493802" y="1486349"/>
                  </a:moveTo>
                  <a:lnTo>
                    <a:pt x="1488410" y="1486349"/>
                  </a:lnTo>
                  <a:lnTo>
                    <a:pt x="1488410" y="1464771"/>
                  </a:lnTo>
                  <a:lnTo>
                    <a:pt x="1493802" y="1464771"/>
                  </a:lnTo>
                  <a:lnTo>
                    <a:pt x="1493802" y="1486349"/>
                  </a:lnTo>
                  <a:close/>
                </a:path>
                <a:path w="5038724" h="1857375">
                  <a:moveTo>
                    <a:pt x="1515373" y="1491744"/>
                  </a:moveTo>
                  <a:lnTo>
                    <a:pt x="1466838" y="1491744"/>
                  </a:lnTo>
                  <a:lnTo>
                    <a:pt x="1466838" y="1486349"/>
                  </a:lnTo>
                  <a:lnTo>
                    <a:pt x="1515373" y="1486349"/>
                  </a:lnTo>
                  <a:lnTo>
                    <a:pt x="1515373" y="1491744"/>
                  </a:lnTo>
                  <a:close/>
                </a:path>
                <a:path w="5038724" h="1857375">
                  <a:moveTo>
                    <a:pt x="1493802" y="1513323"/>
                  </a:moveTo>
                  <a:lnTo>
                    <a:pt x="1488410" y="1513323"/>
                  </a:lnTo>
                  <a:lnTo>
                    <a:pt x="1488410" y="1491744"/>
                  </a:lnTo>
                  <a:lnTo>
                    <a:pt x="1493802" y="1491744"/>
                  </a:lnTo>
                  <a:lnTo>
                    <a:pt x="1493802" y="1513323"/>
                  </a:lnTo>
                  <a:close/>
                </a:path>
                <a:path w="5038724" h="1857375">
                  <a:moveTo>
                    <a:pt x="1837593" y="1600986"/>
                  </a:moveTo>
                  <a:lnTo>
                    <a:pt x="1832200" y="1600986"/>
                  </a:lnTo>
                  <a:lnTo>
                    <a:pt x="1832200" y="1579408"/>
                  </a:lnTo>
                  <a:lnTo>
                    <a:pt x="1837593" y="1579408"/>
                  </a:lnTo>
                  <a:lnTo>
                    <a:pt x="1837593" y="1600986"/>
                  </a:lnTo>
                  <a:close/>
                </a:path>
                <a:path w="5038724" h="1857375">
                  <a:moveTo>
                    <a:pt x="1859164" y="1606381"/>
                  </a:moveTo>
                  <a:lnTo>
                    <a:pt x="1810629" y="1606381"/>
                  </a:lnTo>
                  <a:lnTo>
                    <a:pt x="1810629" y="1600986"/>
                  </a:lnTo>
                  <a:lnTo>
                    <a:pt x="1859164" y="1600986"/>
                  </a:lnTo>
                  <a:lnTo>
                    <a:pt x="1859164" y="1606381"/>
                  </a:lnTo>
                  <a:close/>
                </a:path>
                <a:path w="5038724" h="1857375">
                  <a:moveTo>
                    <a:pt x="1837593" y="1627960"/>
                  </a:moveTo>
                  <a:lnTo>
                    <a:pt x="1832200" y="1627960"/>
                  </a:lnTo>
                  <a:lnTo>
                    <a:pt x="1832200" y="1606381"/>
                  </a:lnTo>
                  <a:lnTo>
                    <a:pt x="1837593" y="1606381"/>
                  </a:lnTo>
                  <a:lnTo>
                    <a:pt x="1837593" y="1627960"/>
                  </a:lnTo>
                  <a:close/>
                </a:path>
                <a:path w="5038724" h="1857375">
                  <a:moveTo>
                    <a:pt x="1950841" y="1715624"/>
                  </a:moveTo>
                  <a:lnTo>
                    <a:pt x="1945448" y="1715624"/>
                  </a:lnTo>
                  <a:lnTo>
                    <a:pt x="1945448" y="1694045"/>
                  </a:lnTo>
                  <a:lnTo>
                    <a:pt x="1950841" y="1694045"/>
                  </a:lnTo>
                  <a:lnTo>
                    <a:pt x="1950841" y="1715624"/>
                  </a:lnTo>
                  <a:close/>
                </a:path>
                <a:path w="5038724" h="1857375">
                  <a:moveTo>
                    <a:pt x="1972412" y="1721018"/>
                  </a:moveTo>
                  <a:lnTo>
                    <a:pt x="1923877" y="1721018"/>
                  </a:lnTo>
                  <a:lnTo>
                    <a:pt x="1923877" y="1715624"/>
                  </a:lnTo>
                  <a:lnTo>
                    <a:pt x="1972412" y="1715624"/>
                  </a:lnTo>
                  <a:lnTo>
                    <a:pt x="1972412" y="1721018"/>
                  </a:lnTo>
                  <a:close/>
                </a:path>
                <a:path w="5038724" h="1857375">
                  <a:moveTo>
                    <a:pt x="1950841" y="1742597"/>
                  </a:moveTo>
                  <a:lnTo>
                    <a:pt x="1945448" y="1742597"/>
                  </a:lnTo>
                  <a:lnTo>
                    <a:pt x="1945448" y="1721018"/>
                  </a:lnTo>
                  <a:lnTo>
                    <a:pt x="1950841" y="1721018"/>
                  </a:lnTo>
                  <a:lnTo>
                    <a:pt x="1950841" y="1742597"/>
                  </a:lnTo>
                  <a:close/>
                </a:path>
                <a:path w="5038724" h="1857375">
                  <a:moveTo>
                    <a:pt x="942390" y="2809"/>
                  </a:moveTo>
                  <a:lnTo>
                    <a:pt x="893854" y="2809"/>
                  </a:lnTo>
                  <a:lnTo>
                    <a:pt x="893854" y="0"/>
                  </a:lnTo>
                  <a:lnTo>
                    <a:pt x="942390" y="0"/>
                  </a:lnTo>
                  <a:lnTo>
                    <a:pt x="942390" y="2809"/>
                  </a:lnTo>
                  <a:close/>
                </a:path>
                <a:path w="5038724" h="1857375">
                  <a:moveTo>
                    <a:pt x="920818" y="24388"/>
                  </a:moveTo>
                  <a:lnTo>
                    <a:pt x="915426" y="24388"/>
                  </a:lnTo>
                  <a:lnTo>
                    <a:pt x="915426" y="2809"/>
                  </a:lnTo>
                  <a:lnTo>
                    <a:pt x="920818" y="2809"/>
                  </a:lnTo>
                  <a:lnTo>
                    <a:pt x="920818" y="24388"/>
                  </a:lnTo>
                  <a:close/>
                </a:path>
                <a:path w="5038724" h="1857375">
                  <a:moveTo>
                    <a:pt x="713196" y="2809"/>
                  </a:moveTo>
                  <a:lnTo>
                    <a:pt x="664661" y="2809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09"/>
                  </a:lnTo>
                  <a:close/>
                </a:path>
                <a:path w="5038724" h="1857375">
                  <a:moveTo>
                    <a:pt x="691625" y="24388"/>
                  </a:moveTo>
                  <a:lnTo>
                    <a:pt x="686232" y="24388"/>
                  </a:lnTo>
                  <a:lnTo>
                    <a:pt x="686232" y="2809"/>
                  </a:lnTo>
                  <a:lnTo>
                    <a:pt x="691625" y="2809"/>
                  </a:lnTo>
                  <a:lnTo>
                    <a:pt x="691625" y="24388"/>
                  </a:lnTo>
                  <a:close/>
                </a:path>
                <a:path w="5038724" h="1857375">
                  <a:moveTo>
                    <a:pt x="484002" y="2809"/>
                  </a:moveTo>
                  <a:lnTo>
                    <a:pt x="435467" y="2809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09"/>
                  </a:lnTo>
                  <a:close/>
                </a:path>
                <a:path w="5038724" h="1857375">
                  <a:moveTo>
                    <a:pt x="462431" y="24388"/>
                  </a:moveTo>
                  <a:lnTo>
                    <a:pt x="457038" y="24388"/>
                  </a:lnTo>
                  <a:lnTo>
                    <a:pt x="457038" y="2809"/>
                  </a:lnTo>
                  <a:lnTo>
                    <a:pt x="462431" y="2809"/>
                  </a:lnTo>
                  <a:lnTo>
                    <a:pt x="462431" y="24388"/>
                  </a:lnTo>
                  <a:close/>
                </a:path>
                <a:path w="5038724" h="1857375">
                  <a:moveTo>
                    <a:pt x="1035415" y="112052"/>
                  </a:moveTo>
                  <a:lnTo>
                    <a:pt x="1030022" y="112052"/>
                  </a:lnTo>
                  <a:lnTo>
                    <a:pt x="1030022" y="90473"/>
                  </a:lnTo>
                  <a:lnTo>
                    <a:pt x="1035415" y="90473"/>
                  </a:lnTo>
                  <a:lnTo>
                    <a:pt x="1035415" y="112052"/>
                  </a:lnTo>
                  <a:close/>
                </a:path>
                <a:path w="5038724" h="1857375">
                  <a:moveTo>
                    <a:pt x="1056986" y="117446"/>
                  </a:moveTo>
                  <a:lnTo>
                    <a:pt x="1008451" y="117446"/>
                  </a:lnTo>
                  <a:lnTo>
                    <a:pt x="1008451" y="112052"/>
                  </a:lnTo>
                  <a:lnTo>
                    <a:pt x="1056986" y="112052"/>
                  </a:lnTo>
                  <a:lnTo>
                    <a:pt x="1056986" y="117446"/>
                  </a:lnTo>
                  <a:close/>
                </a:path>
                <a:path w="5038724" h="1857375">
                  <a:moveTo>
                    <a:pt x="1035415" y="139025"/>
                  </a:moveTo>
                  <a:lnTo>
                    <a:pt x="1030022" y="139025"/>
                  </a:lnTo>
                  <a:lnTo>
                    <a:pt x="1030022" y="117446"/>
                  </a:lnTo>
                  <a:lnTo>
                    <a:pt x="1035415" y="117446"/>
                  </a:lnTo>
                  <a:lnTo>
                    <a:pt x="1035415" y="139025"/>
                  </a:lnTo>
                  <a:close/>
                </a:path>
                <a:path w="5038724" h="1857375">
                  <a:moveTo>
                    <a:pt x="806222" y="112052"/>
                  </a:moveTo>
                  <a:lnTo>
                    <a:pt x="800829" y="112052"/>
                  </a:lnTo>
                  <a:lnTo>
                    <a:pt x="800829" y="90473"/>
                  </a:lnTo>
                  <a:lnTo>
                    <a:pt x="806222" y="90473"/>
                  </a:lnTo>
                  <a:lnTo>
                    <a:pt x="806222" y="112052"/>
                  </a:lnTo>
                  <a:close/>
                </a:path>
                <a:path w="5038724" h="1857375">
                  <a:moveTo>
                    <a:pt x="827793" y="117446"/>
                  </a:moveTo>
                  <a:lnTo>
                    <a:pt x="779258" y="117446"/>
                  </a:lnTo>
                  <a:lnTo>
                    <a:pt x="779258" y="112052"/>
                  </a:lnTo>
                  <a:lnTo>
                    <a:pt x="827793" y="112052"/>
                  </a:lnTo>
                  <a:lnTo>
                    <a:pt x="827793" y="117446"/>
                  </a:lnTo>
                  <a:close/>
                </a:path>
                <a:path w="5038724" h="1857375">
                  <a:moveTo>
                    <a:pt x="806222" y="139025"/>
                  </a:moveTo>
                  <a:lnTo>
                    <a:pt x="800829" y="139025"/>
                  </a:lnTo>
                  <a:lnTo>
                    <a:pt x="800829" y="117446"/>
                  </a:lnTo>
                  <a:lnTo>
                    <a:pt x="806222" y="117446"/>
                  </a:lnTo>
                  <a:lnTo>
                    <a:pt x="806222" y="139025"/>
                  </a:lnTo>
                  <a:close/>
                </a:path>
                <a:path w="5038724" h="1857375">
                  <a:moveTo>
                    <a:pt x="577028" y="112052"/>
                  </a:moveTo>
                  <a:lnTo>
                    <a:pt x="571635" y="112052"/>
                  </a:lnTo>
                  <a:lnTo>
                    <a:pt x="571635" y="90473"/>
                  </a:lnTo>
                  <a:lnTo>
                    <a:pt x="577028" y="90473"/>
                  </a:lnTo>
                  <a:lnTo>
                    <a:pt x="577028" y="112052"/>
                  </a:lnTo>
                  <a:close/>
                </a:path>
                <a:path w="5038724" h="1857375">
                  <a:moveTo>
                    <a:pt x="598599" y="117446"/>
                  </a:moveTo>
                  <a:lnTo>
                    <a:pt x="550064" y="117446"/>
                  </a:lnTo>
                  <a:lnTo>
                    <a:pt x="550064" y="112052"/>
                  </a:lnTo>
                  <a:lnTo>
                    <a:pt x="598599" y="112052"/>
                  </a:lnTo>
                  <a:lnTo>
                    <a:pt x="598599" y="117446"/>
                  </a:lnTo>
                  <a:close/>
                </a:path>
                <a:path w="5038724" h="1857375">
                  <a:moveTo>
                    <a:pt x="577028" y="139025"/>
                  </a:moveTo>
                  <a:lnTo>
                    <a:pt x="571635" y="139025"/>
                  </a:lnTo>
                  <a:lnTo>
                    <a:pt x="571635" y="117446"/>
                  </a:lnTo>
                  <a:lnTo>
                    <a:pt x="577028" y="117446"/>
                  </a:lnTo>
                  <a:lnTo>
                    <a:pt x="577028" y="139025"/>
                  </a:lnTo>
                  <a:close/>
                </a:path>
                <a:path w="5038724" h="1857375">
                  <a:moveTo>
                    <a:pt x="347834" y="112052"/>
                  </a:moveTo>
                  <a:lnTo>
                    <a:pt x="342442" y="112052"/>
                  </a:lnTo>
                  <a:lnTo>
                    <a:pt x="342442" y="90473"/>
                  </a:lnTo>
                  <a:lnTo>
                    <a:pt x="347834" y="90473"/>
                  </a:lnTo>
                  <a:lnTo>
                    <a:pt x="347834" y="112052"/>
                  </a:lnTo>
                  <a:close/>
                </a:path>
                <a:path w="5038724" h="1857375">
                  <a:moveTo>
                    <a:pt x="369406" y="117446"/>
                  </a:moveTo>
                  <a:lnTo>
                    <a:pt x="320870" y="117446"/>
                  </a:lnTo>
                  <a:lnTo>
                    <a:pt x="320870" y="112052"/>
                  </a:lnTo>
                  <a:lnTo>
                    <a:pt x="369406" y="112052"/>
                  </a:lnTo>
                  <a:lnTo>
                    <a:pt x="369406" y="117446"/>
                  </a:lnTo>
                  <a:close/>
                </a:path>
                <a:path w="5038724" h="1857375">
                  <a:moveTo>
                    <a:pt x="347834" y="139025"/>
                  </a:moveTo>
                  <a:lnTo>
                    <a:pt x="342442" y="139025"/>
                  </a:lnTo>
                  <a:lnTo>
                    <a:pt x="342442" y="117446"/>
                  </a:lnTo>
                  <a:lnTo>
                    <a:pt x="347834" y="117446"/>
                  </a:lnTo>
                  <a:lnTo>
                    <a:pt x="347834" y="139025"/>
                  </a:lnTo>
                  <a:close/>
                </a:path>
                <a:path w="5038724" h="1857375">
                  <a:moveTo>
                    <a:pt x="920818" y="226689"/>
                  </a:moveTo>
                  <a:lnTo>
                    <a:pt x="915426" y="226689"/>
                  </a:lnTo>
                  <a:lnTo>
                    <a:pt x="915426" y="205110"/>
                  </a:lnTo>
                  <a:lnTo>
                    <a:pt x="920818" y="205110"/>
                  </a:lnTo>
                  <a:lnTo>
                    <a:pt x="920818" y="226689"/>
                  </a:lnTo>
                  <a:close/>
                </a:path>
                <a:path w="5038724" h="1857375">
                  <a:moveTo>
                    <a:pt x="942390" y="232083"/>
                  </a:moveTo>
                  <a:lnTo>
                    <a:pt x="893854" y="232083"/>
                  </a:lnTo>
                  <a:lnTo>
                    <a:pt x="893854" y="226689"/>
                  </a:lnTo>
                  <a:lnTo>
                    <a:pt x="942390" y="226689"/>
                  </a:lnTo>
                  <a:lnTo>
                    <a:pt x="942390" y="232083"/>
                  </a:lnTo>
                  <a:close/>
                </a:path>
                <a:path w="5038724" h="1857375">
                  <a:moveTo>
                    <a:pt x="920818" y="253662"/>
                  </a:moveTo>
                  <a:lnTo>
                    <a:pt x="915426" y="253662"/>
                  </a:lnTo>
                  <a:lnTo>
                    <a:pt x="915426" y="232083"/>
                  </a:lnTo>
                  <a:lnTo>
                    <a:pt x="920818" y="232083"/>
                  </a:lnTo>
                  <a:lnTo>
                    <a:pt x="920818" y="253662"/>
                  </a:lnTo>
                  <a:close/>
                </a:path>
                <a:path w="5038724" h="1857375">
                  <a:moveTo>
                    <a:pt x="691625" y="226689"/>
                  </a:moveTo>
                  <a:lnTo>
                    <a:pt x="686232" y="226689"/>
                  </a:lnTo>
                  <a:lnTo>
                    <a:pt x="686232" y="205110"/>
                  </a:lnTo>
                  <a:lnTo>
                    <a:pt x="691625" y="205110"/>
                  </a:lnTo>
                  <a:lnTo>
                    <a:pt x="691625" y="226689"/>
                  </a:lnTo>
                  <a:close/>
                </a:path>
                <a:path w="5038724" h="1857375">
                  <a:moveTo>
                    <a:pt x="713196" y="232083"/>
                  </a:moveTo>
                  <a:lnTo>
                    <a:pt x="664661" y="232083"/>
                  </a:lnTo>
                  <a:lnTo>
                    <a:pt x="664661" y="226689"/>
                  </a:lnTo>
                  <a:lnTo>
                    <a:pt x="713196" y="226689"/>
                  </a:lnTo>
                  <a:lnTo>
                    <a:pt x="713196" y="232083"/>
                  </a:lnTo>
                  <a:close/>
                </a:path>
                <a:path w="5038724" h="1857375">
                  <a:moveTo>
                    <a:pt x="691625" y="253662"/>
                  </a:moveTo>
                  <a:lnTo>
                    <a:pt x="686232" y="253662"/>
                  </a:lnTo>
                  <a:lnTo>
                    <a:pt x="686232" y="232083"/>
                  </a:lnTo>
                  <a:lnTo>
                    <a:pt x="691625" y="232083"/>
                  </a:lnTo>
                  <a:lnTo>
                    <a:pt x="691625" y="253662"/>
                  </a:lnTo>
                  <a:close/>
                </a:path>
                <a:path w="5038724" h="1857375">
                  <a:moveTo>
                    <a:pt x="462431" y="226689"/>
                  </a:moveTo>
                  <a:lnTo>
                    <a:pt x="457038" y="226689"/>
                  </a:lnTo>
                  <a:lnTo>
                    <a:pt x="457038" y="205110"/>
                  </a:lnTo>
                  <a:lnTo>
                    <a:pt x="462431" y="205110"/>
                  </a:lnTo>
                  <a:lnTo>
                    <a:pt x="462431" y="226689"/>
                  </a:lnTo>
                  <a:close/>
                </a:path>
                <a:path w="5038724" h="1857375">
                  <a:moveTo>
                    <a:pt x="484002" y="232083"/>
                  </a:moveTo>
                  <a:lnTo>
                    <a:pt x="435467" y="232083"/>
                  </a:lnTo>
                  <a:lnTo>
                    <a:pt x="435467" y="226689"/>
                  </a:lnTo>
                  <a:lnTo>
                    <a:pt x="484002" y="226689"/>
                  </a:lnTo>
                  <a:lnTo>
                    <a:pt x="484002" y="232083"/>
                  </a:lnTo>
                  <a:close/>
                </a:path>
                <a:path w="5038724" h="1857375">
                  <a:moveTo>
                    <a:pt x="462431" y="253662"/>
                  </a:moveTo>
                  <a:lnTo>
                    <a:pt x="457038" y="253662"/>
                  </a:lnTo>
                  <a:lnTo>
                    <a:pt x="457038" y="232083"/>
                  </a:lnTo>
                  <a:lnTo>
                    <a:pt x="462431" y="232083"/>
                  </a:lnTo>
                  <a:lnTo>
                    <a:pt x="462431" y="253662"/>
                  </a:lnTo>
                  <a:close/>
                </a:path>
                <a:path w="5038724" h="1857375">
                  <a:moveTo>
                    <a:pt x="233238" y="226689"/>
                  </a:moveTo>
                  <a:lnTo>
                    <a:pt x="227845" y="226689"/>
                  </a:lnTo>
                  <a:lnTo>
                    <a:pt x="227845" y="205110"/>
                  </a:lnTo>
                  <a:lnTo>
                    <a:pt x="233238" y="205110"/>
                  </a:lnTo>
                  <a:lnTo>
                    <a:pt x="233238" y="226689"/>
                  </a:lnTo>
                  <a:close/>
                </a:path>
                <a:path w="5038724" h="1857375">
                  <a:moveTo>
                    <a:pt x="254809" y="232083"/>
                  </a:moveTo>
                  <a:lnTo>
                    <a:pt x="206274" y="232083"/>
                  </a:lnTo>
                  <a:lnTo>
                    <a:pt x="206274" y="226689"/>
                  </a:lnTo>
                  <a:lnTo>
                    <a:pt x="254809" y="226689"/>
                  </a:lnTo>
                  <a:lnTo>
                    <a:pt x="254809" y="232083"/>
                  </a:lnTo>
                  <a:close/>
                </a:path>
                <a:path w="5038724" h="1857375">
                  <a:moveTo>
                    <a:pt x="233238" y="253662"/>
                  </a:moveTo>
                  <a:lnTo>
                    <a:pt x="227845" y="253662"/>
                  </a:lnTo>
                  <a:lnTo>
                    <a:pt x="227845" y="232083"/>
                  </a:lnTo>
                  <a:lnTo>
                    <a:pt x="233238" y="232083"/>
                  </a:lnTo>
                  <a:lnTo>
                    <a:pt x="233238" y="253662"/>
                  </a:lnTo>
                  <a:close/>
                </a:path>
                <a:path w="5038724" h="1857375">
                  <a:moveTo>
                    <a:pt x="1035415" y="341326"/>
                  </a:moveTo>
                  <a:lnTo>
                    <a:pt x="1030022" y="341326"/>
                  </a:lnTo>
                  <a:lnTo>
                    <a:pt x="1030022" y="319747"/>
                  </a:lnTo>
                  <a:lnTo>
                    <a:pt x="1035415" y="319747"/>
                  </a:lnTo>
                  <a:lnTo>
                    <a:pt x="1035415" y="341326"/>
                  </a:lnTo>
                  <a:close/>
                </a:path>
                <a:path w="5038724" h="1857375">
                  <a:moveTo>
                    <a:pt x="1056986" y="346721"/>
                  </a:moveTo>
                  <a:lnTo>
                    <a:pt x="1008451" y="346721"/>
                  </a:lnTo>
                  <a:lnTo>
                    <a:pt x="1008451" y="341326"/>
                  </a:lnTo>
                  <a:lnTo>
                    <a:pt x="1056986" y="341326"/>
                  </a:lnTo>
                  <a:lnTo>
                    <a:pt x="1056986" y="346721"/>
                  </a:lnTo>
                  <a:close/>
                </a:path>
                <a:path w="5038724" h="1857375">
                  <a:moveTo>
                    <a:pt x="1035415" y="368299"/>
                  </a:moveTo>
                  <a:lnTo>
                    <a:pt x="1030022" y="368299"/>
                  </a:lnTo>
                  <a:lnTo>
                    <a:pt x="1030022" y="346721"/>
                  </a:lnTo>
                  <a:lnTo>
                    <a:pt x="1035415" y="346721"/>
                  </a:lnTo>
                  <a:lnTo>
                    <a:pt x="1035415" y="368299"/>
                  </a:lnTo>
                  <a:close/>
                </a:path>
                <a:path w="5038724" h="1857375">
                  <a:moveTo>
                    <a:pt x="806222" y="341326"/>
                  </a:moveTo>
                  <a:lnTo>
                    <a:pt x="800829" y="341326"/>
                  </a:lnTo>
                  <a:lnTo>
                    <a:pt x="800829" y="319747"/>
                  </a:lnTo>
                  <a:lnTo>
                    <a:pt x="806222" y="319747"/>
                  </a:lnTo>
                  <a:lnTo>
                    <a:pt x="806222" y="341326"/>
                  </a:lnTo>
                  <a:close/>
                </a:path>
                <a:path w="5038724" h="1857375">
                  <a:moveTo>
                    <a:pt x="827793" y="346721"/>
                  </a:moveTo>
                  <a:lnTo>
                    <a:pt x="779258" y="346721"/>
                  </a:lnTo>
                  <a:lnTo>
                    <a:pt x="779258" y="341326"/>
                  </a:lnTo>
                  <a:lnTo>
                    <a:pt x="827793" y="341326"/>
                  </a:lnTo>
                  <a:lnTo>
                    <a:pt x="827793" y="346721"/>
                  </a:lnTo>
                  <a:close/>
                </a:path>
                <a:path w="5038724" h="1857375">
                  <a:moveTo>
                    <a:pt x="806222" y="368299"/>
                  </a:moveTo>
                  <a:lnTo>
                    <a:pt x="800829" y="368299"/>
                  </a:lnTo>
                  <a:lnTo>
                    <a:pt x="800829" y="346721"/>
                  </a:lnTo>
                  <a:lnTo>
                    <a:pt x="806222" y="346721"/>
                  </a:lnTo>
                  <a:lnTo>
                    <a:pt x="806222" y="368299"/>
                  </a:lnTo>
                  <a:close/>
                </a:path>
                <a:path w="5038724" h="1857375">
                  <a:moveTo>
                    <a:pt x="577028" y="341326"/>
                  </a:moveTo>
                  <a:lnTo>
                    <a:pt x="571635" y="341326"/>
                  </a:lnTo>
                  <a:lnTo>
                    <a:pt x="571635" y="319747"/>
                  </a:lnTo>
                  <a:lnTo>
                    <a:pt x="577028" y="319747"/>
                  </a:lnTo>
                  <a:lnTo>
                    <a:pt x="577028" y="341326"/>
                  </a:lnTo>
                  <a:close/>
                </a:path>
                <a:path w="5038724" h="1857375">
                  <a:moveTo>
                    <a:pt x="598599" y="346721"/>
                  </a:moveTo>
                  <a:lnTo>
                    <a:pt x="550064" y="346721"/>
                  </a:lnTo>
                  <a:lnTo>
                    <a:pt x="550064" y="341326"/>
                  </a:lnTo>
                  <a:lnTo>
                    <a:pt x="598599" y="341326"/>
                  </a:lnTo>
                  <a:lnTo>
                    <a:pt x="598599" y="346721"/>
                  </a:lnTo>
                  <a:close/>
                </a:path>
                <a:path w="5038724" h="1857375">
                  <a:moveTo>
                    <a:pt x="577028" y="368299"/>
                  </a:moveTo>
                  <a:lnTo>
                    <a:pt x="571635" y="368299"/>
                  </a:lnTo>
                  <a:lnTo>
                    <a:pt x="571635" y="346721"/>
                  </a:lnTo>
                  <a:lnTo>
                    <a:pt x="577028" y="346721"/>
                  </a:lnTo>
                  <a:lnTo>
                    <a:pt x="577028" y="368299"/>
                  </a:lnTo>
                  <a:close/>
                </a:path>
                <a:path w="5038724" h="1857375">
                  <a:moveTo>
                    <a:pt x="347834" y="341326"/>
                  </a:moveTo>
                  <a:lnTo>
                    <a:pt x="342442" y="341326"/>
                  </a:lnTo>
                  <a:lnTo>
                    <a:pt x="342442" y="319747"/>
                  </a:lnTo>
                  <a:lnTo>
                    <a:pt x="347834" y="319747"/>
                  </a:lnTo>
                  <a:lnTo>
                    <a:pt x="347834" y="341326"/>
                  </a:lnTo>
                  <a:close/>
                </a:path>
                <a:path w="5038724" h="1857375">
                  <a:moveTo>
                    <a:pt x="369406" y="346721"/>
                  </a:moveTo>
                  <a:lnTo>
                    <a:pt x="320870" y="346721"/>
                  </a:lnTo>
                  <a:lnTo>
                    <a:pt x="320870" y="341326"/>
                  </a:lnTo>
                  <a:lnTo>
                    <a:pt x="369406" y="341326"/>
                  </a:lnTo>
                  <a:lnTo>
                    <a:pt x="369406" y="346721"/>
                  </a:lnTo>
                  <a:close/>
                </a:path>
                <a:path w="5038724" h="1857375">
                  <a:moveTo>
                    <a:pt x="347834" y="368299"/>
                  </a:moveTo>
                  <a:lnTo>
                    <a:pt x="342442" y="368299"/>
                  </a:lnTo>
                  <a:lnTo>
                    <a:pt x="342442" y="346721"/>
                  </a:lnTo>
                  <a:lnTo>
                    <a:pt x="347834" y="346721"/>
                  </a:lnTo>
                  <a:lnTo>
                    <a:pt x="347834" y="368299"/>
                  </a:lnTo>
                  <a:close/>
                </a:path>
                <a:path w="5038724" h="1857375">
                  <a:moveTo>
                    <a:pt x="920818" y="455963"/>
                  </a:moveTo>
                  <a:lnTo>
                    <a:pt x="915426" y="455963"/>
                  </a:lnTo>
                  <a:lnTo>
                    <a:pt x="915426" y="434384"/>
                  </a:lnTo>
                  <a:lnTo>
                    <a:pt x="920818" y="434384"/>
                  </a:lnTo>
                  <a:lnTo>
                    <a:pt x="920818" y="455963"/>
                  </a:lnTo>
                  <a:close/>
                </a:path>
                <a:path w="5038724" h="1857375">
                  <a:moveTo>
                    <a:pt x="942390" y="461358"/>
                  </a:moveTo>
                  <a:lnTo>
                    <a:pt x="893854" y="461358"/>
                  </a:lnTo>
                  <a:lnTo>
                    <a:pt x="893854" y="455963"/>
                  </a:lnTo>
                  <a:lnTo>
                    <a:pt x="942390" y="455963"/>
                  </a:lnTo>
                  <a:lnTo>
                    <a:pt x="942390" y="461358"/>
                  </a:lnTo>
                  <a:close/>
                </a:path>
                <a:path w="5038724" h="1857375">
                  <a:moveTo>
                    <a:pt x="920818" y="482937"/>
                  </a:moveTo>
                  <a:lnTo>
                    <a:pt x="915426" y="482937"/>
                  </a:lnTo>
                  <a:lnTo>
                    <a:pt x="915426" y="461358"/>
                  </a:lnTo>
                  <a:lnTo>
                    <a:pt x="920818" y="461358"/>
                  </a:lnTo>
                  <a:lnTo>
                    <a:pt x="920818" y="482937"/>
                  </a:lnTo>
                  <a:close/>
                </a:path>
                <a:path w="5038724" h="1857375">
                  <a:moveTo>
                    <a:pt x="691625" y="455963"/>
                  </a:moveTo>
                  <a:lnTo>
                    <a:pt x="686232" y="455963"/>
                  </a:lnTo>
                  <a:lnTo>
                    <a:pt x="686232" y="434384"/>
                  </a:lnTo>
                  <a:lnTo>
                    <a:pt x="691625" y="434384"/>
                  </a:lnTo>
                  <a:lnTo>
                    <a:pt x="691625" y="455963"/>
                  </a:lnTo>
                  <a:close/>
                </a:path>
                <a:path w="5038724" h="1857375">
                  <a:moveTo>
                    <a:pt x="713196" y="461358"/>
                  </a:moveTo>
                  <a:lnTo>
                    <a:pt x="664661" y="461358"/>
                  </a:lnTo>
                  <a:lnTo>
                    <a:pt x="664661" y="455963"/>
                  </a:lnTo>
                  <a:lnTo>
                    <a:pt x="713196" y="455963"/>
                  </a:lnTo>
                  <a:lnTo>
                    <a:pt x="713196" y="461358"/>
                  </a:lnTo>
                  <a:close/>
                </a:path>
                <a:path w="5038724" h="1857375">
                  <a:moveTo>
                    <a:pt x="691625" y="482937"/>
                  </a:moveTo>
                  <a:lnTo>
                    <a:pt x="686232" y="482937"/>
                  </a:lnTo>
                  <a:lnTo>
                    <a:pt x="686232" y="461358"/>
                  </a:lnTo>
                  <a:lnTo>
                    <a:pt x="691625" y="461358"/>
                  </a:lnTo>
                  <a:lnTo>
                    <a:pt x="691625" y="482937"/>
                  </a:lnTo>
                  <a:close/>
                </a:path>
                <a:path w="5038724" h="1857375">
                  <a:moveTo>
                    <a:pt x="462431" y="455963"/>
                  </a:moveTo>
                  <a:lnTo>
                    <a:pt x="457038" y="455963"/>
                  </a:lnTo>
                  <a:lnTo>
                    <a:pt x="457038" y="434384"/>
                  </a:lnTo>
                  <a:lnTo>
                    <a:pt x="462431" y="434384"/>
                  </a:lnTo>
                  <a:lnTo>
                    <a:pt x="462431" y="455963"/>
                  </a:lnTo>
                  <a:close/>
                </a:path>
                <a:path w="5038724" h="1857375">
                  <a:moveTo>
                    <a:pt x="484002" y="461358"/>
                  </a:moveTo>
                  <a:lnTo>
                    <a:pt x="435467" y="461358"/>
                  </a:lnTo>
                  <a:lnTo>
                    <a:pt x="435467" y="455963"/>
                  </a:lnTo>
                  <a:lnTo>
                    <a:pt x="484002" y="455963"/>
                  </a:lnTo>
                  <a:lnTo>
                    <a:pt x="484002" y="461358"/>
                  </a:lnTo>
                  <a:close/>
                </a:path>
                <a:path w="5038724" h="1857375">
                  <a:moveTo>
                    <a:pt x="462431" y="482937"/>
                  </a:moveTo>
                  <a:lnTo>
                    <a:pt x="457038" y="482937"/>
                  </a:lnTo>
                  <a:lnTo>
                    <a:pt x="457038" y="461358"/>
                  </a:lnTo>
                  <a:lnTo>
                    <a:pt x="462431" y="461358"/>
                  </a:lnTo>
                  <a:lnTo>
                    <a:pt x="462431" y="482937"/>
                  </a:lnTo>
                  <a:close/>
                </a:path>
                <a:path w="5038724" h="1857375">
                  <a:moveTo>
                    <a:pt x="233238" y="455963"/>
                  </a:moveTo>
                  <a:lnTo>
                    <a:pt x="227845" y="455963"/>
                  </a:lnTo>
                  <a:lnTo>
                    <a:pt x="227845" y="434384"/>
                  </a:lnTo>
                  <a:lnTo>
                    <a:pt x="233238" y="434384"/>
                  </a:lnTo>
                  <a:lnTo>
                    <a:pt x="233238" y="455963"/>
                  </a:lnTo>
                  <a:close/>
                </a:path>
                <a:path w="5038724" h="1857375">
                  <a:moveTo>
                    <a:pt x="254809" y="461358"/>
                  </a:moveTo>
                  <a:lnTo>
                    <a:pt x="206274" y="461358"/>
                  </a:lnTo>
                  <a:lnTo>
                    <a:pt x="206274" y="455963"/>
                  </a:lnTo>
                  <a:lnTo>
                    <a:pt x="254809" y="455963"/>
                  </a:lnTo>
                  <a:lnTo>
                    <a:pt x="254809" y="461358"/>
                  </a:lnTo>
                  <a:close/>
                </a:path>
                <a:path w="5038724" h="1857375">
                  <a:moveTo>
                    <a:pt x="233238" y="482937"/>
                  </a:moveTo>
                  <a:lnTo>
                    <a:pt x="227845" y="482937"/>
                  </a:lnTo>
                  <a:lnTo>
                    <a:pt x="227845" y="461358"/>
                  </a:lnTo>
                  <a:lnTo>
                    <a:pt x="233238" y="461358"/>
                  </a:lnTo>
                  <a:lnTo>
                    <a:pt x="233238" y="482937"/>
                  </a:lnTo>
                  <a:close/>
                </a:path>
                <a:path w="5038724" h="1857375">
                  <a:moveTo>
                    <a:pt x="1035415" y="570600"/>
                  </a:moveTo>
                  <a:lnTo>
                    <a:pt x="1030022" y="570600"/>
                  </a:lnTo>
                  <a:lnTo>
                    <a:pt x="1030022" y="549022"/>
                  </a:lnTo>
                  <a:lnTo>
                    <a:pt x="1035415" y="549022"/>
                  </a:lnTo>
                  <a:lnTo>
                    <a:pt x="1035415" y="570600"/>
                  </a:lnTo>
                  <a:close/>
                </a:path>
                <a:path w="5038724" h="1857375">
                  <a:moveTo>
                    <a:pt x="1056986" y="575995"/>
                  </a:moveTo>
                  <a:lnTo>
                    <a:pt x="1008451" y="575995"/>
                  </a:lnTo>
                  <a:lnTo>
                    <a:pt x="1008451" y="570600"/>
                  </a:lnTo>
                  <a:lnTo>
                    <a:pt x="1056986" y="570600"/>
                  </a:lnTo>
                  <a:lnTo>
                    <a:pt x="1056986" y="575995"/>
                  </a:lnTo>
                  <a:close/>
                </a:path>
                <a:path w="5038724" h="1857375">
                  <a:moveTo>
                    <a:pt x="1035415" y="597574"/>
                  </a:moveTo>
                  <a:lnTo>
                    <a:pt x="1030022" y="597574"/>
                  </a:lnTo>
                  <a:lnTo>
                    <a:pt x="1030022" y="575995"/>
                  </a:lnTo>
                  <a:lnTo>
                    <a:pt x="1035415" y="575995"/>
                  </a:lnTo>
                  <a:lnTo>
                    <a:pt x="1035415" y="597574"/>
                  </a:lnTo>
                  <a:close/>
                </a:path>
                <a:path w="5038724" h="1857375">
                  <a:moveTo>
                    <a:pt x="806222" y="570600"/>
                  </a:moveTo>
                  <a:lnTo>
                    <a:pt x="800829" y="570600"/>
                  </a:lnTo>
                  <a:lnTo>
                    <a:pt x="800829" y="549022"/>
                  </a:lnTo>
                  <a:lnTo>
                    <a:pt x="806222" y="549022"/>
                  </a:lnTo>
                  <a:lnTo>
                    <a:pt x="806222" y="570600"/>
                  </a:lnTo>
                  <a:close/>
                </a:path>
                <a:path w="5038724" h="1857375">
                  <a:moveTo>
                    <a:pt x="827793" y="575995"/>
                  </a:moveTo>
                  <a:lnTo>
                    <a:pt x="779258" y="575995"/>
                  </a:lnTo>
                  <a:lnTo>
                    <a:pt x="779258" y="570600"/>
                  </a:lnTo>
                  <a:lnTo>
                    <a:pt x="827793" y="570600"/>
                  </a:lnTo>
                  <a:lnTo>
                    <a:pt x="827793" y="575995"/>
                  </a:lnTo>
                  <a:close/>
                </a:path>
                <a:path w="5038724" h="1857375">
                  <a:moveTo>
                    <a:pt x="806222" y="597574"/>
                  </a:moveTo>
                  <a:lnTo>
                    <a:pt x="800829" y="597574"/>
                  </a:lnTo>
                  <a:lnTo>
                    <a:pt x="800829" y="575995"/>
                  </a:lnTo>
                  <a:lnTo>
                    <a:pt x="806222" y="575995"/>
                  </a:lnTo>
                  <a:lnTo>
                    <a:pt x="806222" y="597574"/>
                  </a:lnTo>
                  <a:close/>
                </a:path>
                <a:path w="5038724" h="1857375">
                  <a:moveTo>
                    <a:pt x="577028" y="570600"/>
                  </a:moveTo>
                  <a:lnTo>
                    <a:pt x="571635" y="570600"/>
                  </a:lnTo>
                  <a:lnTo>
                    <a:pt x="571635" y="549022"/>
                  </a:lnTo>
                  <a:lnTo>
                    <a:pt x="577028" y="549022"/>
                  </a:lnTo>
                  <a:lnTo>
                    <a:pt x="577028" y="570600"/>
                  </a:lnTo>
                  <a:close/>
                </a:path>
                <a:path w="5038724" h="1857375">
                  <a:moveTo>
                    <a:pt x="598599" y="575995"/>
                  </a:moveTo>
                  <a:lnTo>
                    <a:pt x="550064" y="575995"/>
                  </a:lnTo>
                  <a:lnTo>
                    <a:pt x="550064" y="570600"/>
                  </a:lnTo>
                  <a:lnTo>
                    <a:pt x="598599" y="570600"/>
                  </a:lnTo>
                  <a:lnTo>
                    <a:pt x="598599" y="575995"/>
                  </a:lnTo>
                  <a:close/>
                </a:path>
                <a:path w="5038724" h="1857375">
                  <a:moveTo>
                    <a:pt x="577028" y="597574"/>
                  </a:moveTo>
                  <a:lnTo>
                    <a:pt x="571635" y="597574"/>
                  </a:lnTo>
                  <a:lnTo>
                    <a:pt x="571635" y="575995"/>
                  </a:lnTo>
                  <a:lnTo>
                    <a:pt x="577028" y="575995"/>
                  </a:lnTo>
                  <a:lnTo>
                    <a:pt x="577028" y="597574"/>
                  </a:lnTo>
                  <a:close/>
                </a:path>
                <a:path w="5038724" h="1857375">
                  <a:moveTo>
                    <a:pt x="347834" y="570600"/>
                  </a:moveTo>
                  <a:lnTo>
                    <a:pt x="342442" y="570600"/>
                  </a:lnTo>
                  <a:lnTo>
                    <a:pt x="342442" y="549022"/>
                  </a:lnTo>
                  <a:lnTo>
                    <a:pt x="347834" y="549022"/>
                  </a:lnTo>
                  <a:lnTo>
                    <a:pt x="347834" y="570600"/>
                  </a:lnTo>
                  <a:close/>
                </a:path>
                <a:path w="5038724" h="1857375">
                  <a:moveTo>
                    <a:pt x="369406" y="575995"/>
                  </a:moveTo>
                  <a:lnTo>
                    <a:pt x="320870" y="575995"/>
                  </a:lnTo>
                  <a:lnTo>
                    <a:pt x="320870" y="570600"/>
                  </a:lnTo>
                  <a:lnTo>
                    <a:pt x="369406" y="570600"/>
                  </a:lnTo>
                  <a:lnTo>
                    <a:pt x="369406" y="575995"/>
                  </a:lnTo>
                  <a:close/>
                </a:path>
                <a:path w="5038724" h="1857375">
                  <a:moveTo>
                    <a:pt x="347834" y="597574"/>
                  </a:moveTo>
                  <a:lnTo>
                    <a:pt x="342442" y="597574"/>
                  </a:lnTo>
                  <a:lnTo>
                    <a:pt x="342442" y="575995"/>
                  </a:lnTo>
                  <a:lnTo>
                    <a:pt x="347834" y="575995"/>
                  </a:lnTo>
                  <a:lnTo>
                    <a:pt x="347834" y="597574"/>
                  </a:lnTo>
                  <a:close/>
                </a:path>
                <a:path w="5038724" h="1857375">
                  <a:moveTo>
                    <a:pt x="920818" y="685238"/>
                  </a:moveTo>
                  <a:lnTo>
                    <a:pt x="915426" y="685238"/>
                  </a:lnTo>
                  <a:lnTo>
                    <a:pt x="915426" y="663659"/>
                  </a:lnTo>
                  <a:lnTo>
                    <a:pt x="920818" y="663659"/>
                  </a:lnTo>
                  <a:lnTo>
                    <a:pt x="920818" y="685238"/>
                  </a:lnTo>
                  <a:close/>
                </a:path>
                <a:path w="5038724" h="1857375">
                  <a:moveTo>
                    <a:pt x="942390" y="690632"/>
                  </a:moveTo>
                  <a:lnTo>
                    <a:pt x="893854" y="690632"/>
                  </a:lnTo>
                  <a:lnTo>
                    <a:pt x="893854" y="685238"/>
                  </a:lnTo>
                  <a:lnTo>
                    <a:pt x="942390" y="685238"/>
                  </a:lnTo>
                  <a:lnTo>
                    <a:pt x="942390" y="690632"/>
                  </a:lnTo>
                  <a:close/>
                </a:path>
                <a:path w="5038724" h="1857375">
                  <a:moveTo>
                    <a:pt x="920818" y="712211"/>
                  </a:moveTo>
                  <a:lnTo>
                    <a:pt x="915426" y="712211"/>
                  </a:lnTo>
                  <a:lnTo>
                    <a:pt x="915426" y="690632"/>
                  </a:lnTo>
                  <a:lnTo>
                    <a:pt x="920818" y="690632"/>
                  </a:lnTo>
                  <a:lnTo>
                    <a:pt x="920818" y="712211"/>
                  </a:lnTo>
                  <a:close/>
                </a:path>
                <a:path w="5038724" h="1857375">
                  <a:moveTo>
                    <a:pt x="691625" y="685238"/>
                  </a:moveTo>
                  <a:lnTo>
                    <a:pt x="686232" y="685238"/>
                  </a:lnTo>
                  <a:lnTo>
                    <a:pt x="686232" y="663659"/>
                  </a:lnTo>
                  <a:lnTo>
                    <a:pt x="691625" y="663659"/>
                  </a:lnTo>
                  <a:lnTo>
                    <a:pt x="691625" y="685238"/>
                  </a:lnTo>
                  <a:close/>
                </a:path>
                <a:path w="5038724" h="1857375">
                  <a:moveTo>
                    <a:pt x="713196" y="690632"/>
                  </a:moveTo>
                  <a:lnTo>
                    <a:pt x="664661" y="690632"/>
                  </a:lnTo>
                  <a:lnTo>
                    <a:pt x="664661" y="685238"/>
                  </a:lnTo>
                  <a:lnTo>
                    <a:pt x="713196" y="685238"/>
                  </a:lnTo>
                  <a:lnTo>
                    <a:pt x="713196" y="690632"/>
                  </a:lnTo>
                  <a:close/>
                </a:path>
                <a:path w="5038724" h="1857375">
                  <a:moveTo>
                    <a:pt x="691625" y="712211"/>
                  </a:moveTo>
                  <a:lnTo>
                    <a:pt x="686232" y="712211"/>
                  </a:lnTo>
                  <a:lnTo>
                    <a:pt x="686232" y="690632"/>
                  </a:lnTo>
                  <a:lnTo>
                    <a:pt x="691625" y="690632"/>
                  </a:lnTo>
                  <a:lnTo>
                    <a:pt x="691625" y="712211"/>
                  </a:lnTo>
                  <a:close/>
                </a:path>
                <a:path w="5038724" h="1857375">
                  <a:moveTo>
                    <a:pt x="462431" y="685238"/>
                  </a:moveTo>
                  <a:lnTo>
                    <a:pt x="457038" y="685238"/>
                  </a:lnTo>
                  <a:lnTo>
                    <a:pt x="457038" y="663659"/>
                  </a:lnTo>
                  <a:lnTo>
                    <a:pt x="462431" y="663659"/>
                  </a:lnTo>
                  <a:lnTo>
                    <a:pt x="462431" y="685238"/>
                  </a:lnTo>
                  <a:close/>
                </a:path>
                <a:path w="5038724" h="1857375">
                  <a:moveTo>
                    <a:pt x="484002" y="690632"/>
                  </a:moveTo>
                  <a:lnTo>
                    <a:pt x="435467" y="690632"/>
                  </a:lnTo>
                  <a:lnTo>
                    <a:pt x="435467" y="685238"/>
                  </a:lnTo>
                  <a:lnTo>
                    <a:pt x="484002" y="685238"/>
                  </a:lnTo>
                  <a:lnTo>
                    <a:pt x="484002" y="690632"/>
                  </a:lnTo>
                  <a:close/>
                </a:path>
                <a:path w="5038724" h="1857375">
                  <a:moveTo>
                    <a:pt x="462431" y="712211"/>
                  </a:moveTo>
                  <a:lnTo>
                    <a:pt x="457038" y="712211"/>
                  </a:lnTo>
                  <a:lnTo>
                    <a:pt x="457038" y="690632"/>
                  </a:lnTo>
                  <a:lnTo>
                    <a:pt x="462431" y="690632"/>
                  </a:lnTo>
                  <a:lnTo>
                    <a:pt x="462431" y="712211"/>
                  </a:lnTo>
                  <a:close/>
                </a:path>
                <a:path w="5038724" h="1857375">
                  <a:moveTo>
                    <a:pt x="233238" y="685238"/>
                  </a:moveTo>
                  <a:lnTo>
                    <a:pt x="227845" y="685238"/>
                  </a:lnTo>
                  <a:lnTo>
                    <a:pt x="227845" y="663659"/>
                  </a:lnTo>
                  <a:lnTo>
                    <a:pt x="233238" y="663659"/>
                  </a:lnTo>
                  <a:lnTo>
                    <a:pt x="233238" y="685238"/>
                  </a:lnTo>
                  <a:close/>
                </a:path>
                <a:path w="5038724" h="1857375">
                  <a:moveTo>
                    <a:pt x="254809" y="690632"/>
                  </a:moveTo>
                  <a:lnTo>
                    <a:pt x="206274" y="690632"/>
                  </a:lnTo>
                  <a:lnTo>
                    <a:pt x="206274" y="685238"/>
                  </a:lnTo>
                  <a:lnTo>
                    <a:pt x="254809" y="685238"/>
                  </a:lnTo>
                  <a:lnTo>
                    <a:pt x="254809" y="690632"/>
                  </a:lnTo>
                  <a:close/>
                </a:path>
                <a:path w="5038724" h="1857375">
                  <a:moveTo>
                    <a:pt x="233238" y="712211"/>
                  </a:moveTo>
                  <a:lnTo>
                    <a:pt x="227845" y="712211"/>
                  </a:lnTo>
                  <a:lnTo>
                    <a:pt x="227845" y="690632"/>
                  </a:lnTo>
                  <a:lnTo>
                    <a:pt x="233238" y="690632"/>
                  </a:lnTo>
                  <a:lnTo>
                    <a:pt x="233238" y="712211"/>
                  </a:lnTo>
                  <a:close/>
                </a:path>
                <a:path w="5038724" h="1857375">
                  <a:moveTo>
                    <a:pt x="1035415" y="799875"/>
                  </a:moveTo>
                  <a:lnTo>
                    <a:pt x="1030022" y="799875"/>
                  </a:lnTo>
                  <a:lnTo>
                    <a:pt x="1030022" y="778296"/>
                  </a:lnTo>
                  <a:lnTo>
                    <a:pt x="1035415" y="778296"/>
                  </a:lnTo>
                  <a:lnTo>
                    <a:pt x="1035415" y="799875"/>
                  </a:lnTo>
                  <a:close/>
                </a:path>
                <a:path w="5038724" h="1857375">
                  <a:moveTo>
                    <a:pt x="1056986" y="805269"/>
                  </a:moveTo>
                  <a:lnTo>
                    <a:pt x="1008451" y="805269"/>
                  </a:lnTo>
                  <a:lnTo>
                    <a:pt x="1008451" y="799875"/>
                  </a:lnTo>
                  <a:lnTo>
                    <a:pt x="1056986" y="799875"/>
                  </a:lnTo>
                  <a:lnTo>
                    <a:pt x="1056986" y="805269"/>
                  </a:lnTo>
                  <a:close/>
                </a:path>
                <a:path w="5038724" h="1857375">
                  <a:moveTo>
                    <a:pt x="1035415" y="826848"/>
                  </a:moveTo>
                  <a:lnTo>
                    <a:pt x="1030022" y="826848"/>
                  </a:lnTo>
                  <a:lnTo>
                    <a:pt x="1030022" y="805269"/>
                  </a:lnTo>
                  <a:lnTo>
                    <a:pt x="1035415" y="805269"/>
                  </a:lnTo>
                  <a:lnTo>
                    <a:pt x="1035415" y="826848"/>
                  </a:lnTo>
                  <a:close/>
                </a:path>
                <a:path w="5038724" h="1857375">
                  <a:moveTo>
                    <a:pt x="806222" y="799875"/>
                  </a:moveTo>
                  <a:lnTo>
                    <a:pt x="800829" y="799875"/>
                  </a:lnTo>
                  <a:lnTo>
                    <a:pt x="800829" y="778296"/>
                  </a:lnTo>
                  <a:lnTo>
                    <a:pt x="806222" y="778296"/>
                  </a:lnTo>
                  <a:lnTo>
                    <a:pt x="806222" y="799875"/>
                  </a:lnTo>
                  <a:close/>
                </a:path>
                <a:path w="5038724" h="1857375">
                  <a:moveTo>
                    <a:pt x="827793" y="805269"/>
                  </a:moveTo>
                  <a:lnTo>
                    <a:pt x="779258" y="805269"/>
                  </a:lnTo>
                  <a:lnTo>
                    <a:pt x="779258" y="799875"/>
                  </a:lnTo>
                  <a:lnTo>
                    <a:pt x="827793" y="799875"/>
                  </a:lnTo>
                  <a:lnTo>
                    <a:pt x="827793" y="805269"/>
                  </a:lnTo>
                  <a:close/>
                </a:path>
                <a:path w="5038724" h="1857375">
                  <a:moveTo>
                    <a:pt x="806222" y="826848"/>
                  </a:moveTo>
                  <a:lnTo>
                    <a:pt x="800829" y="826848"/>
                  </a:lnTo>
                  <a:lnTo>
                    <a:pt x="800829" y="805269"/>
                  </a:lnTo>
                  <a:lnTo>
                    <a:pt x="806222" y="805269"/>
                  </a:lnTo>
                  <a:lnTo>
                    <a:pt x="806222" y="826848"/>
                  </a:lnTo>
                  <a:close/>
                </a:path>
                <a:path w="5038724" h="1857375">
                  <a:moveTo>
                    <a:pt x="577028" y="799875"/>
                  </a:moveTo>
                  <a:lnTo>
                    <a:pt x="571635" y="799875"/>
                  </a:lnTo>
                  <a:lnTo>
                    <a:pt x="571635" y="778296"/>
                  </a:lnTo>
                  <a:lnTo>
                    <a:pt x="577028" y="778296"/>
                  </a:lnTo>
                  <a:lnTo>
                    <a:pt x="577028" y="799875"/>
                  </a:lnTo>
                  <a:close/>
                </a:path>
                <a:path w="5038724" h="1857375">
                  <a:moveTo>
                    <a:pt x="598599" y="805269"/>
                  </a:moveTo>
                  <a:lnTo>
                    <a:pt x="550064" y="805269"/>
                  </a:lnTo>
                  <a:lnTo>
                    <a:pt x="550064" y="799875"/>
                  </a:lnTo>
                  <a:lnTo>
                    <a:pt x="598599" y="799875"/>
                  </a:lnTo>
                  <a:lnTo>
                    <a:pt x="598599" y="805269"/>
                  </a:lnTo>
                  <a:close/>
                </a:path>
                <a:path w="5038724" h="1857375">
                  <a:moveTo>
                    <a:pt x="577028" y="826848"/>
                  </a:moveTo>
                  <a:lnTo>
                    <a:pt x="571635" y="826848"/>
                  </a:lnTo>
                  <a:lnTo>
                    <a:pt x="571635" y="805269"/>
                  </a:lnTo>
                  <a:lnTo>
                    <a:pt x="577028" y="805269"/>
                  </a:lnTo>
                  <a:lnTo>
                    <a:pt x="577028" y="826848"/>
                  </a:lnTo>
                  <a:close/>
                </a:path>
                <a:path w="5038724" h="1857375">
                  <a:moveTo>
                    <a:pt x="347834" y="799875"/>
                  </a:moveTo>
                  <a:lnTo>
                    <a:pt x="342442" y="799875"/>
                  </a:lnTo>
                  <a:lnTo>
                    <a:pt x="342442" y="778296"/>
                  </a:lnTo>
                  <a:lnTo>
                    <a:pt x="347834" y="778296"/>
                  </a:lnTo>
                  <a:lnTo>
                    <a:pt x="347834" y="799875"/>
                  </a:lnTo>
                  <a:close/>
                </a:path>
                <a:path w="5038724" h="1857375">
                  <a:moveTo>
                    <a:pt x="369406" y="805269"/>
                  </a:moveTo>
                  <a:lnTo>
                    <a:pt x="320870" y="805269"/>
                  </a:lnTo>
                  <a:lnTo>
                    <a:pt x="320870" y="799875"/>
                  </a:lnTo>
                  <a:lnTo>
                    <a:pt x="369406" y="799875"/>
                  </a:lnTo>
                  <a:lnTo>
                    <a:pt x="369406" y="805269"/>
                  </a:lnTo>
                  <a:close/>
                </a:path>
                <a:path w="5038724" h="1857375">
                  <a:moveTo>
                    <a:pt x="347834" y="826848"/>
                  </a:moveTo>
                  <a:lnTo>
                    <a:pt x="342442" y="826848"/>
                  </a:lnTo>
                  <a:lnTo>
                    <a:pt x="342442" y="805269"/>
                  </a:lnTo>
                  <a:lnTo>
                    <a:pt x="347834" y="805269"/>
                  </a:lnTo>
                  <a:lnTo>
                    <a:pt x="347834" y="826848"/>
                  </a:lnTo>
                  <a:close/>
                </a:path>
                <a:path w="5038724" h="1857375">
                  <a:moveTo>
                    <a:pt x="920818" y="914512"/>
                  </a:moveTo>
                  <a:lnTo>
                    <a:pt x="915426" y="914512"/>
                  </a:lnTo>
                  <a:lnTo>
                    <a:pt x="915426" y="892933"/>
                  </a:lnTo>
                  <a:lnTo>
                    <a:pt x="920818" y="892933"/>
                  </a:lnTo>
                  <a:lnTo>
                    <a:pt x="920818" y="914512"/>
                  </a:lnTo>
                  <a:close/>
                </a:path>
                <a:path w="5038724" h="1857375">
                  <a:moveTo>
                    <a:pt x="942390" y="919907"/>
                  </a:moveTo>
                  <a:lnTo>
                    <a:pt x="893854" y="919907"/>
                  </a:lnTo>
                  <a:lnTo>
                    <a:pt x="893854" y="914512"/>
                  </a:lnTo>
                  <a:lnTo>
                    <a:pt x="942390" y="914512"/>
                  </a:lnTo>
                  <a:lnTo>
                    <a:pt x="942390" y="919907"/>
                  </a:lnTo>
                  <a:close/>
                </a:path>
                <a:path w="5038724" h="1857375">
                  <a:moveTo>
                    <a:pt x="920818" y="941485"/>
                  </a:moveTo>
                  <a:lnTo>
                    <a:pt x="915426" y="941485"/>
                  </a:lnTo>
                  <a:lnTo>
                    <a:pt x="915426" y="919907"/>
                  </a:lnTo>
                  <a:lnTo>
                    <a:pt x="920818" y="919907"/>
                  </a:lnTo>
                  <a:lnTo>
                    <a:pt x="920818" y="941485"/>
                  </a:lnTo>
                  <a:close/>
                </a:path>
                <a:path w="5038724" h="1857375">
                  <a:moveTo>
                    <a:pt x="691625" y="914512"/>
                  </a:moveTo>
                  <a:lnTo>
                    <a:pt x="686232" y="914512"/>
                  </a:lnTo>
                  <a:lnTo>
                    <a:pt x="686232" y="892933"/>
                  </a:lnTo>
                  <a:lnTo>
                    <a:pt x="691625" y="892933"/>
                  </a:lnTo>
                  <a:lnTo>
                    <a:pt x="691625" y="914512"/>
                  </a:lnTo>
                  <a:close/>
                </a:path>
                <a:path w="5038724" h="1857375">
                  <a:moveTo>
                    <a:pt x="713196" y="919907"/>
                  </a:moveTo>
                  <a:lnTo>
                    <a:pt x="664661" y="919907"/>
                  </a:lnTo>
                  <a:lnTo>
                    <a:pt x="664661" y="914512"/>
                  </a:lnTo>
                  <a:lnTo>
                    <a:pt x="713196" y="914512"/>
                  </a:lnTo>
                  <a:lnTo>
                    <a:pt x="713196" y="919907"/>
                  </a:lnTo>
                  <a:close/>
                </a:path>
                <a:path w="5038724" h="1857375">
                  <a:moveTo>
                    <a:pt x="691625" y="941485"/>
                  </a:moveTo>
                  <a:lnTo>
                    <a:pt x="686232" y="941485"/>
                  </a:lnTo>
                  <a:lnTo>
                    <a:pt x="686232" y="919907"/>
                  </a:lnTo>
                  <a:lnTo>
                    <a:pt x="691625" y="919907"/>
                  </a:lnTo>
                  <a:lnTo>
                    <a:pt x="691625" y="941485"/>
                  </a:lnTo>
                  <a:close/>
                </a:path>
                <a:path w="5038724" h="1857375">
                  <a:moveTo>
                    <a:pt x="462431" y="914512"/>
                  </a:moveTo>
                  <a:lnTo>
                    <a:pt x="457038" y="914512"/>
                  </a:lnTo>
                  <a:lnTo>
                    <a:pt x="457038" y="892933"/>
                  </a:lnTo>
                  <a:lnTo>
                    <a:pt x="462431" y="892933"/>
                  </a:lnTo>
                  <a:lnTo>
                    <a:pt x="462431" y="914512"/>
                  </a:lnTo>
                  <a:close/>
                </a:path>
                <a:path w="5038724" h="1857375">
                  <a:moveTo>
                    <a:pt x="484002" y="919907"/>
                  </a:moveTo>
                  <a:lnTo>
                    <a:pt x="435467" y="919907"/>
                  </a:lnTo>
                  <a:lnTo>
                    <a:pt x="435467" y="914512"/>
                  </a:lnTo>
                  <a:lnTo>
                    <a:pt x="484002" y="914512"/>
                  </a:lnTo>
                  <a:lnTo>
                    <a:pt x="484002" y="919907"/>
                  </a:lnTo>
                  <a:close/>
                </a:path>
                <a:path w="5038724" h="1857375">
                  <a:moveTo>
                    <a:pt x="462431" y="941485"/>
                  </a:moveTo>
                  <a:lnTo>
                    <a:pt x="457038" y="941485"/>
                  </a:lnTo>
                  <a:lnTo>
                    <a:pt x="457038" y="919907"/>
                  </a:lnTo>
                  <a:lnTo>
                    <a:pt x="462431" y="919907"/>
                  </a:lnTo>
                  <a:lnTo>
                    <a:pt x="462431" y="941485"/>
                  </a:lnTo>
                  <a:close/>
                </a:path>
                <a:path w="5038724" h="1857375">
                  <a:moveTo>
                    <a:pt x="1035415" y="1027800"/>
                  </a:moveTo>
                  <a:lnTo>
                    <a:pt x="1030022" y="1027800"/>
                  </a:lnTo>
                  <a:lnTo>
                    <a:pt x="1030022" y="1006222"/>
                  </a:lnTo>
                  <a:lnTo>
                    <a:pt x="1035415" y="1006222"/>
                  </a:lnTo>
                  <a:lnTo>
                    <a:pt x="1035415" y="1027800"/>
                  </a:lnTo>
                  <a:close/>
                </a:path>
                <a:path w="5038724" h="1857375">
                  <a:moveTo>
                    <a:pt x="1056986" y="1033195"/>
                  </a:moveTo>
                  <a:lnTo>
                    <a:pt x="1008451" y="1033195"/>
                  </a:lnTo>
                  <a:lnTo>
                    <a:pt x="1008451" y="1027800"/>
                  </a:lnTo>
                  <a:lnTo>
                    <a:pt x="1056986" y="1027800"/>
                  </a:lnTo>
                  <a:lnTo>
                    <a:pt x="1056986" y="1033195"/>
                  </a:lnTo>
                  <a:close/>
                </a:path>
                <a:path w="5038724" h="1857375">
                  <a:moveTo>
                    <a:pt x="1035415" y="1054774"/>
                  </a:moveTo>
                  <a:lnTo>
                    <a:pt x="1030022" y="1054774"/>
                  </a:lnTo>
                  <a:lnTo>
                    <a:pt x="1030022" y="1033195"/>
                  </a:lnTo>
                  <a:lnTo>
                    <a:pt x="1035415" y="1033195"/>
                  </a:lnTo>
                  <a:lnTo>
                    <a:pt x="1035415" y="1054774"/>
                  </a:lnTo>
                  <a:close/>
                </a:path>
                <a:path w="5038724" h="1857375">
                  <a:moveTo>
                    <a:pt x="806222" y="1027800"/>
                  </a:moveTo>
                  <a:lnTo>
                    <a:pt x="800829" y="1027800"/>
                  </a:lnTo>
                  <a:lnTo>
                    <a:pt x="800829" y="1006222"/>
                  </a:lnTo>
                  <a:lnTo>
                    <a:pt x="806222" y="1006222"/>
                  </a:lnTo>
                  <a:lnTo>
                    <a:pt x="806222" y="1027800"/>
                  </a:lnTo>
                  <a:close/>
                </a:path>
                <a:path w="5038724" h="1857375">
                  <a:moveTo>
                    <a:pt x="827793" y="1033195"/>
                  </a:moveTo>
                  <a:lnTo>
                    <a:pt x="779258" y="1033195"/>
                  </a:lnTo>
                  <a:lnTo>
                    <a:pt x="779258" y="1027800"/>
                  </a:lnTo>
                  <a:lnTo>
                    <a:pt x="827793" y="1027800"/>
                  </a:lnTo>
                  <a:lnTo>
                    <a:pt x="827793" y="1033195"/>
                  </a:lnTo>
                  <a:close/>
                </a:path>
                <a:path w="5038724" h="1857375">
                  <a:moveTo>
                    <a:pt x="806222" y="1054774"/>
                  </a:moveTo>
                  <a:lnTo>
                    <a:pt x="800829" y="1054774"/>
                  </a:lnTo>
                  <a:lnTo>
                    <a:pt x="800829" y="1033195"/>
                  </a:lnTo>
                  <a:lnTo>
                    <a:pt x="806222" y="1033195"/>
                  </a:lnTo>
                  <a:lnTo>
                    <a:pt x="806222" y="1054774"/>
                  </a:lnTo>
                  <a:close/>
                </a:path>
                <a:path w="5038724" h="1857375">
                  <a:moveTo>
                    <a:pt x="920818" y="1142438"/>
                  </a:moveTo>
                  <a:lnTo>
                    <a:pt x="915426" y="1142438"/>
                  </a:lnTo>
                  <a:lnTo>
                    <a:pt x="915426" y="1120859"/>
                  </a:lnTo>
                  <a:lnTo>
                    <a:pt x="920818" y="1120859"/>
                  </a:lnTo>
                  <a:lnTo>
                    <a:pt x="920818" y="1142438"/>
                  </a:lnTo>
                  <a:close/>
                </a:path>
                <a:path w="5038724" h="1857375">
                  <a:moveTo>
                    <a:pt x="942390" y="1147832"/>
                  </a:moveTo>
                  <a:lnTo>
                    <a:pt x="893854" y="1147832"/>
                  </a:lnTo>
                  <a:lnTo>
                    <a:pt x="893854" y="1142438"/>
                  </a:lnTo>
                  <a:lnTo>
                    <a:pt x="942390" y="1142438"/>
                  </a:lnTo>
                  <a:lnTo>
                    <a:pt x="942390" y="1147832"/>
                  </a:lnTo>
                  <a:close/>
                </a:path>
                <a:path w="5038724" h="1857375">
                  <a:moveTo>
                    <a:pt x="920818" y="1169411"/>
                  </a:moveTo>
                  <a:lnTo>
                    <a:pt x="915426" y="1169411"/>
                  </a:lnTo>
                  <a:lnTo>
                    <a:pt x="915426" y="1147832"/>
                  </a:lnTo>
                  <a:lnTo>
                    <a:pt x="920818" y="1147832"/>
                  </a:lnTo>
                  <a:lnTo>
                    <a:pt x="920818" y="1169411"/>
                  </a:lnTo>
                  <a:close/>
                </a:path>
                <a:path w="5038724" h="1857375">
                  <a:moveTo>
                    <a:pt x="1036763" y="1257075"/>
                  </a:moveTo>
                  <a:lnTo>
                    <a:pt x="1030022" y="1257075"/>
                  </a:lnTo>
                  <a:lnTo>
                    <a:pt x="1030022" y="1235496"/>
                  </a:lnTo>
                  <a:lnTo>
                    <a:pt x="1036763" y="1235496"/>
                  </a:lnTo>
                  <a:lnTo>
                    <a:pt x="1036763" y="1257075"/>
                  </a:lnTo>
                  <a:close/>
                </a:path>
                <a:path w="5038724" h="1857375">
                  <a:moveTo>
                    <a:pt x="1036763" y="1270562"/>
                  </a:moveTo>
                  <a:lnTo>
                    <a:pt x="1020585" y="1262470"/>
                  </a:lnTo>
                  <a:lnTo>
                    <a:pt x="1012496" y="1257075"/>
                  </a:lnTo>
                  <a:lnTo>
                    <a:pt x="1058335" y="1257075"/>
                  </a:lnTo>
                  <a:lnTo>
                    <a:pt x="1058335" y="1262470"/>
                  </a:lnTo>
                  <a:lnTo>
                    <a:pt x="1036763" y="1262470"/>
                  </a:lnTo>
                  <a:lnTo>
                    <a:pt x="1036763" y="1270562"/>
                  </a:lnTo>
                  <a:close/>
                </a:path>
                <a:path w="5038724" h="1857375">
                  <a:moveTo>
                    <a:pt x="26963" y="689284"/>
                  </a:moveTo>
                  <a:lnTo>
                    <a:pt x="24267" y="689284"/>
                  </a:lnTo>
                  <a:lnTo>
                    <a:pt x="14830" y="683889"/>
                  </a:lnTo>
                  <a:lnTo>
                    <a:pt x="26963" y="683889"/>
                  </a:lnTo>
                  <a:lnTo>
                    <a:pt x="26963" y="689284"/>
                  </a:lnTo>
                  <a:close/>
                </a:path>
                <a:path w="5038724" h="1857375">
                  <a:moveTo>
                    <a:pt x="118641" y="570600"/>
                  </a:moveTo>
                  <a:lnTo>
                    <a:pt x="113248" y="570600"/>
                  </a:lnTo>
                  <a:lnTo>
                    <a:pt x="113248" y="549022"/>
                  </a:lnTo>
                  <a:lnTo>
                    <a:pt x="118641" y="549022"/>
                  </a:lnTo>
                  <a:lnTo>
                    <a:pt x="118641" y="570600"/>
                  </a:lnTo>
                  <a:close/>
                </a:path>
                <a:path w="5038724" h="1857375">
                  <a:moveTo>
                    <a:pt x="140212" y="575995"/>
                  </a:moveTo>
                  <a:lnTo>
                    <a:pt x="91677" y="575995"/>
                  </a:lnTo>
                  <a:lnTo>
                    <a:pt x="91677" y="570600"/>
                  </a:lnTo>
                  <a:lnTo>
                    <a:pt x="140212" y="570600"/>
                  </a:lnTo>
                  <a:lnTo>
                    <a:pt x="140212" y="575995"/>
                  </a:lnTo>
                  <a:close/>
                </a:path>
                <a:path w="5038724" h="1857375">
                  <a:moveTo>
                    <a:pt x="118641" y="597574"/>
                  </a:moveTo>
                  <a:lnTo>
                    <a:pt x="113248" y="597574"/>
                  </a:lnTo>
                  <a:lnTo>
                    <a:pt x="113248" y="575995"/>
                  </a:lnTo>
                  <a:lnTo>
                    <a:pt x="118641" y="575995"/>
                  </a:lnTo>
                  <a:lnTo>
                    <a:pt x="118641" y="597574"/>
                  </a:lnTo>
                  <a:close/>
                </a:path>
                <a:path w="5038724" h="1857375">
                  <a:moveTo>
                    <a:pt x="5392" y="678494"/>
                  </a:moveTo>
                  <a:lnTo>
                    <a:pt x="0" y="675797"/>
                  </a:lnTo>
                  <a:lnTo>
                    <a:pt x="0" y="663659"/>
                  </a:lnTo>
                  <a:lnTo>
                    <a:pt x="5392" y="663659"/>
                  </a:lnTo>
                  <a:lnTo>
                    <a:pt x="5392" y="67849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2384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099"/>
                  </a:moveTo>
                  <a:lnTo>
                    <a:pt x="52579" y="63499"/>
                  </a:lnTo>
                  <a:lnTo>
                    <a:pt x="99265" y="50799"/>
                  </a:lnTo>
                  <a:lnTo>
                    <a:pt x="145891" y="50799"/>
                  </a:lnTo>
                  <a:lnTo>
                    <a:pt x="239226" y="25399"/>
                  </a:lnTo>
                  <a:lnTo>
                    <a:pt x="286064" y="25399"/>
                  </a:lnTo>
                  <a:lnTo>
                    <a:pt x="333104" y="12699"/>
                  </a:lnTo>
                  <a:lnTo>
                    <a:pt x="380410" y="12699"/>
                  </a:lnTo>
                  <a:lnTo>
                    <a:pt x="428048" y="0"/>
                  </a:lnTo>
                  <a:lnTo>
                    <a:pt x="882459" y="0"/>
                  </a:lnTo>
                  <a:lnTo>
                    <a:pt x="1042655" y="38099"/>
                  </a:lnTo>
                  <a:lnTo>
                    <a:pt x="1193373" y="76199"/>
                  </a:lnTo>
                  <a:lnTo>
                    <a:pt x="502769" y="76199"/>
                  </a:lnTo>
                  <a:lnTo>
                    <a:pt x="451898" y="88899"/>
                  </a:lnTo>
                  <a:lnTo>
                    <a:pt x="401576" y="88899"/>
                  </a:lnTo>
                  <a:lnTo>
                    <a:pt x="351751" y="101599"/>
                  </a:lnTo>
                  <a:lnTo>
                    <a:pt x="302371" y="101599"/>
                  </a:lnTo>
                  <a:lnTo>
                    <a:pt x="156390" y="139699"/>
                  </a:lnTo>
                  <a:lnTo>
                    <a:pt x="117166" y="139699"/>
                  </a:lnTo>
                  <a:lnTo>
                    <a:pt x="78195" y="152399"/>
                  </a:lnTo>
                  <a:lnTo>
                    <a:pt x="39224" y="152399"/>
                  </a:lnTo>
                  <a:lnTo>
                    <a:pt x="0" y="165099"/>
                  </a:lnTo>
                  <a:close/>
                </a:path>
                <a:path w="4030345" h="1638300">
                  <a:moveTo>
                    <a:pt x="2276925" y="215899"/>
                  </a:moveTo>
                  <a:lnTo>
                    <a:pt x="1665192" y="215899"/>
                  </a:lnTo>
                  <a:lnTo>
                    <a:pt x="1709264" y="203199"/>
                  </a:lnTo>
                  <a:lnTo>
                    <a:pt x="2115321" y="203199"/>
                  </a:lnTo>
                  <a:lnTo>
                    <a:pt x="2144152" y="165099"/>
                  </a:lnTo>
                  <a:lnTo>
                    <a:pt x="2176922" y="126999"/>
                  </a:lnTo>
                  <a:lnTo>
                    <a:pt x="2212781" y="88899"/>
                  </a:lnTo>
                  <a:lnTo>
                    <a:pt x="2250880" y="50799"/>
                  </a:lnTo>
                  <a:lnTo>
                    <a:pt x="2290371" y="12699"/>
                  </a:lnTo>
                  <a:lnTo>
                    <a:pt x="2308540" y="0"/>
                  </a:lnTo>
                  <a:lnTo>
                    <a:pt x="2493596" y="0"/>
                  </a:lnTo>
                  <a:lnTo>
                    <a:pt x="2476638" y="12699"/>
                  </a:lnTo>
                  <a:lnTo>
                    <a:pt x="2439234" y="50799"/>
                  </a:lnTo>
                  <a:lnTo>
                    <a:pt x="2401959" y="76199"/>
                  </a:lnTo>
                  <a:lnTo>
                    <a:pt x="2365590" y="114299"/>
                  </a:lnTo>
                  <a:lnTo>
                    <a:pt x="2330903" y="152399"/>
                  </a:lnTo>
                  <a:lnTo>
                    <a:pt x="2298676" y="190499"/>
                  </a:lnTo>
                  <a:lnTo>
                    <a:pt x="2276925" y="215899"/>
                  </a:lnTo>
                  <a:close/>
                </a:path>
                <a:path w="4030345" h="1638300">
                  <a:moveTo>
                    <a:pt x="3078037" y="101599"/>
                  </a:moveTo>
                  <a:lnTo>
                    <a:pt x="3009176" y="101599"/>
                  </a:lnTo>
                  <a:lnTo>
                    <a:pt x="2958476" y="88899"/>
                  </a:lnTo>
                  <a:lnTo>
                    <a:pt x="2908374" y="88899"/>
                  </a:lnTo>
                  <a:lnTo>
                    <a:pt x="2762793" y="50799"/>
                  </a:lnTo>
                  <a:lnTo>
                    <a:pt x="2716218" y="25399"/>
                  </a:lnTo>
                  <a:lnTo>
                    <a:pt x="2670808" y="12699"/>
                  </a:lnTo>
                  <a:lnTo>
                    <a:pt x="2637731" y="0"/>
                  </a:lnTo>
                  <a:lnTo>
                    <a:pt x="2907731" y="0"/>
                  </a:lnTo>
                  <a:lnTo>
                    <a:pt x="2954799" y="12699"/>
                  </a:lnTo>
                  <a:lnTo>
                    <a:pt x="3283478" y="12699"/>
                  </a:lnTo>
                  <a:lnTo>
                    <a:pt x="3268704" y="25399"/>
                  </a:lnTo>
                  <a:lnTo>
                    <a:pt x="3232524" y="50799"/>
                  </a:lnTo>
                  <a:lnTo>
                    <a:pt x="3189096" y="76199"/>
                  </a:lnTo>
                  <a:lnTo>
                    <a:pt x="3137805" y="88899"/>
                  </a:lnTo>
                  <a:lnTo>
                    <a:pt x="3078037" y="101599"/>
                  </a:lnTo>
                  <a:close/>
                </a:path>
                <a:path w="4030345" h="1638300">
                  <a:moveTo>
                    <a:pt x="3283478" y="12699"/>
                  </a:moveTo>
                  <a:lnTo>
                    <a:pt x="3044173" y="12699"/>
                  </a:lnTo>
                  <a:lnTo>
                    <a:pt x="3085047" y="0"/>
                  </a:lnTo>
                  <a:lnTo>
                    <a:pt x="3298251" y="0"/>
                  </a:lnTo>
                  <a:lnTo>
                    <a:pt x="3283478" y="12699"/>
                  </a:lnTo>
                  <a:close/>
                </a:path>
                <a:path w="4030345" h="1638300">
                  <a:moveTo>
                    <a:pt x="1773996" y="292099"/>
                  </a:moveTo>
                  <a:lnTo>
                    <a:pt x="1525510" y="292099"/>
                  </a:lnTo>
                  <a:lnTo>
                    <a:pt x="1472824" y="279399"/>
                  </a:lnTo>
                  <a:lnTo>
                    <a:pt x="1421000" y="253999"/>
                  </a:lnTo>
                  <a:lnTo>
                    <a:pt x="1327525" y="228599"/>
                  </a:lnTo>
                  <a:lnTo>
                    <a:pt x="1281967" y="203199"/>
                  </a:lnTo>
                  <a:lnTo>
                    <a:pt x="1236746" y="190499"/>
                  </a:lnTo>
                  <a:lnTo>
                    <a:pt x="1191525" y="165099"/>
                  </a:lnTo>
                  <a:lnTo>
                    <a:pt x="1056821" y="126999"/>
                  </a:lnTo>
                  <a:lnTo>
                    <a:pt x="870605" y="76199"/>
                  </a:lnTo>
                  <a:lnTo>
                    <a:pt x="1193373" y="76199"/>
                  </a:lnTo>
                  <a:lnTo>
                    <a:pt x="1241689" y="101599"/>
                  </a:lnTo>
                  <a:lnTo>
                    <a:pt x="1286124" y="114299"/>
                  </a:lnTo>
                  <a:lnTo>
                    <a:pt x="1330670" y="139699"/>
                  </a:lnTo>
                  <a:lnTo>
                    <a:pt x="1421449" y="165099"/>
                  </a:lnTo>
                  <a:lnTo>
                    <a:pt x="1468355" y="190499"/>
                  </a:lnTo>
                  <a:lnTo>
                    <a:pt x="1516722" y="203199"/>
                  </a:lnTo>
                  <a:lnTo>
                    <a:pt x="1571130" y="215899"/>
                  </a:lnTo>
                  <a:lnTo>
                    <a:pt x="2276925" y="215899"/>
                  </a:lnTo>
                  <a:lnTo>
                    <a:pt x="2266050" y="228599"/>
                  </a:lnTo>
                  <a:lnTo>
                    <a:pt x="2246919" y="266699"/>
                  </a:lnTo>
                  <a:lnTo>
                    <a:pt x="1851728" y="266699"/>
                  </a:lnTo>
                  <a:lnTo>
                    <a:pt x="1773996" y="292099"/>
                  </a:lnTo>
                  <a:close/>
                </a:path>
                <a:path w="4030345" h="1638300">
                  <a:moveTo>
                    <a:pt x="1956403" y="190499"/>
                  </a:moveTo>
                  <a:lnTo>
                    <a:pt x="1852579" y="190499"/>
                  </a:lnTo>
                  <a:lnTo>
                    <a:pt x="1904004" y="177799"/>
                  </a:lnTo>
                  <a:lnTo>
                    <a:pt x="1956403" y="190499"/>
                  </a:lnTo>
                  <a:close/>
                </a:path>
                <a:path w="4030345" h="1638300">
                  <a:moveTo>
                    <a:pt x="2115321" y="203199"/>
                  </a:moveTo>
                  <a:lnTo>
                    <a:pt x="1754310" y="203199"/>
                  </a:lnTo>
                  <a:lnTo>
                    <a:pt x="1802540" y="190499"/>
                  </a:lnTo>
                  <a:lnTo>
                    <a:pt x="2062473" y="190499"/>
                  </a:lnTo>
                  <a:lnTo>
                    <a:pt x="2115321" y="203199"/>
                  </a:lnTo>
                  <a:close/>
                </a:path>
                <a:path w="4030345" h="1638300">
                  <a:moveTo>
                    <a:pt x="1797652" y="939799"/>
                  </a:moveTo>
                  <a:lnTo>
                    <a:pt x="1541176" y="939799"/>
                  </a:lnTo>
                  <a:lnTo>
                    <a:pt x="1445367" y="914399"/>
                  </a:lnTo>
                  <a:lnTo>
                    <a:pt x="1397751" y="914399"/>
                  </a:lnTo>
                  <a:lnTo>
                    <a:pt x="1255125" y="876299"/>
                  </a:lnTo>
                  <a:lnTo>
                    <a:pt x="1207398" y="876299"/>
                  </a:lnTo>
                  <a:lnTo>
                    <a:pt x="1159449" y="863599"/>
                  </a:lnTo>
                  <a:lnTo>
                    <a:pt x="1662944" y="863599"/>
                  </a:lnTo>
                  <a:lnTo>
                    <a:pt x="1708686" y="850899"/>
                  </a:lnTo>
                  <a:lnTo>
                    <a:pt x="1795153" y="850899"/>
                  </a:lnTo>
                  <a:lnTo>
                    <a:pt x="1835443" y="838199"/>
                  </a:lnTo>
                  <a:lnTo>
                    <a:pt x="1873480" y="812799"/>
                  </a:lnTo>
                  <a:lnTo>
                    <a:pt x="1909047" y="800099"/>
                  </a:lnTo>
                  <a:lnTo>
                    <a:pt x="1949022" y="761999"/>
                  </a:lnTo>
                  <a:lnTo>
                    <a:pt x="1980102" y="723899"/>
                  </a:lnTo>
                  <a:lnTo>
                    <a:pt x="2003505" y="685799"/>
                  </a:lnTo>
                  <a:lnTo>
                    <a:pt x="2020448" y="647699"/>
                  </a:lnTo>
                  <a:lnTo>
                    <a:pt x="2032148" y="609599"/>
                  </a:lnTo>
                  <a:lnTo>
                    <a:pt x="2039822" y="558799"/>
                  </a:lnTo>
                  <a:lnTo>
                    <a:pt x="2044688" y="520699"/>
                  </a:lnTo>
                  <a:lnTo>
                    <a:pt x="2047961" y="469899"/>
                  </a:lnTo>
                  <a:lnTo>
                    <a:pt x="2050861" y="431799"/>
                  </a:lnTo>
                  <a:lnTo>
                    <a:pt x="2054603" y="393699"/>
                  </a:lnTo>
                  <a:lnTo>
                    <a:pt x="2060404" y="342899"/>
                  </a:lnTo>
                  <a:lnTo>
                    <a:pt x="2069483" y="304799"/>
                  </a:lnTo>
                  <a:lnTo>
                    <a:pt x="2072179" y="292099"/>
                  </a:lnTo>
                  <a:lnTo>
                    <a:pt x="2073527" y="292099"/>
                  </a:lnTo>
                  <a:lnTo>
                    <a:pt x="2076224" y="279399"/>
                  </a:lnTo>
                  <a:lnTo>
                    <a:pt x="2029753" y="279399"/>
                  </a:lnTo>
                  <a:lnTo>
                    <a:pt x="1983535" y="266699"/>
                  </a:lnTo>
                  <a:lnTo>
                    <a:pt x="2246919" y="266699"/>
                  </a:lnTo>
                  <a:lnTo>
                    <a:pt x="2240542" y="279399"/>
                  </a:lnTo>
                  <a:lnTo>
                    <a:pt x="2221505" y="330199"/>
                  </a:lnTo>
                  <a:lnTo>
                    <a:pt x="2208293" y="368299"/>
                  </a:lnTo>
                  <a:lnTo>
                    <a:pt x="2200258" y="419099"/>
                  </a:lnTo>
                  <a:lnTo>
                    <a:pt x="2198910" y="431799"/>
                  </a:lnTo>
                  <a:lnTo>
                    <a:pt x="2198910" y="444499"/>
                  </a:lnTo>
                  <a:lnTo>
                    <a:pt x="2200258" y="444499"/>
                  </a:lnTo>
                  <a:lnTo>
                    <a:pt x="2240055" y="469899"/>
                  </a:lnTo>
                  <a:lnTo>
                    <a:pt x="2284375" y="482599"/>
                  </a:lnTo>
                  <a:lnTo>
                    <a:pt x="2332237" y="495299"/>
                  </a:lnTo>
                  <a:lnTo>
                    <a:pt x="2487294" y="533399"/>
                  </a:lnTo>
                  <a:lnTo>
                    <a:pt x="2186776" y="533399"/>
                  </a:lnTo>
                  <a:lnTo>
                    <a:pt x="2181511" y="584199"/>
                  </a:lnTo>
                  <a:lnTo>
                    <a:pt x="2174015" y="622299"/>
                  </a:lnTo>
                  <a:lnTo>
                    <a:pt x="2163257" y="673099"/>
                  </a:lnTo>
                  <a:lnTo>
                    <a:pt x="2148205" y="711199"/>
                  </a:lnTo>
                  <a:lnTo>
                    <a:pt x="2127827" y="749299"/>
                  </a:lnTo>
                  <a:lnTo>
                    <a:pt x="2101090" y="787399"/>
                  </a:lnTo>
                  <a:lnTo>
                    <a:pt x="2066964" y="825499"/>
                  </a:lnTo>
                  <a:lnTo>
                    <a:pt x="2024415" y="863599"/>
                  </a:lnTo>
                  <a:lnTo>
                    <a:pt x="1972412" y="888999"/>
                  </a:lnTo>
                  <a:lnTo>
                    <a:pt x="1932569" y="901699"/>
                  </a:lnTo>
                  <a:lnTo>
                    <a:pt x="1890025" y="927099"/>
                  </a:lnTo>
                  <a:lnTo>
                    <a:pt x="1844984" y="927099"/>
                  </a:lnTo>
                  <a:lnTo>
                    <a:pt x="1797652" y="939799"/>
                  </a:lnTo>
                  <a:close/>
                </a:path>
                <a:path w="4030345" h="1638300">
                  <a:moveTo>
                    <a:pt x="1683867" y="304799"/>
                  </a:moveTo>
                  <a:lnTo>
                    <a:pt x="1631518" y="304799"/>
                  </a:lnTo>
                  <a:lnTo>
                    <a:pt x="1578570" y="292099"/>
                  </a:lnTo>
                  <a:lnTo>
                    <a:pt x="1735130" y="292099"/>
                  </a:lnTo>
                  <a:lnTo>
                    <a:pt x="1683867" y="304799"/>
                  </a:lnTo>
                  <a:close/>
                </a:path>
                <a:path w="4030345" h="1638300">
                  <a:moveTo>
                    <a:pt x="3266682" y="850899"/>
                  </a:moveTo>
                  <a:lnTo>
                    <a:pt x="2960107" y="850899"/>
                  </a:lnTo>
                  <a:lnTo>
                    <a:pt x="2865348" y="825499"/>
                  </a:lnTo>
                  <a:lnTo>
                    <a:pt x="2820197" y="812799"/>
                  </a:lnTo>
                  <a:lnTo>
                    <a:pt x="2777286" y="787399"/>
                  </a:lnTo>
                  <a:lnTo>
                    <a:pt x="2745899" y="774699"/>
                  </a:lnTo>
                  <a:lnTo>
                    <a:pt x="2718303" y="761999"/>
                  </a:lnTo>
                  <a:lnTo>
                    <a:pt x="2694246" y="736599"/>
                  </a:lnTo>
                  <a:lnTo>
                    <a:pt x="2673475" y="723899"/>
                  </a:lnTo>
                  <a:lnTo>
                    <a:pt x="2657234" y="698499"/>
                  </a:lnTo>
                  <a:lnTo>
                    <a:pt x="2641624" y="673099"/>
                  </a:lnTo>
                  <a:lnTo>
                    <a:pt x="2621717" y="660399"/>
                  </a:lnTo>
                  <a:lnTo>
                    <a:pt x="2592583" y="647699"/>
                  </a:lnTo>
                  <a:lnTo>
                    <a:pt x="2545655" y="622299"/>
                  </a:lnTo>
                  <a:lnTo>
                    <a:pt x="2442804" y="596899"/>
                  </a:lnTo>
                  <a:lnTo>
                    <a:pt x="2390634" y="596899"/>
                  </a:lnTo>
                  <a:lnTo>
                    <a:pt x="2340470" y="584199"/>
                  </a:lnTo>
                  <a:lnTo>
                    <a:pt x="2223872" y="546099"/>
                  </a:lnTo>
                  <a:lnTo>
                    <a:pt x="2186776" y="533399"/>
                  </a:lnTo>
                  <a:lnTo>
                    <a:pt x="2487294" y="533399"/>
                  </a:lnTo>
                  <a:lnTo>
                    <a:pt x="2590437" y="558799"/>
                  </a:lnTo>
                  <a:lnTo>
                    <a:pt x="2639003" y="571499"/>
                  </a:lnTo>
                  <a:lnTo>
                    <a:pt x="2684261" y="584199"/>
                  </a:lnTo>
                  <a:lnTo>
                    <a:pt x="2734818" y="622299"/>
                  </a:lnTo>
                  <a:lnTo>
                    <a:pt x="2755547" y="634999"/>
                  </a:lnTo>
                  <a:lnTo>
                    <a:pt x="2773242" y="660399"/>
                  </a:lnTo>
                  <a:lnTo>
                    <a:pt x="2792643" y="673099"/>
                  </a:lnTo>
                  <a:lnTo>
                    <a:pt x="2812171" y="698499"/>
                  </a:lnTo>
                  <a:lnTo>
                    <a:pt x="2837513" y="723899"/>
                  </a:lnTo>
                  <a:lnTo>
                    <a:pt x="2874357" y="736599"/>
                  </a:lnTo>
                  <a:lnTo>
                    <a:pt x="2922011" y="749299"/>
                  </a:lnTo>
                  <a:lnTo>
                    <a:pt x="3025410" y="774699"/>
                  </a:lnTo>
                  <a:lnTo>
                    <a:pt x="3511817" y="774699"/>
                  </a:lnTo>
                  <a:lnTo>
                    <a:pt x="3465093" y="800099"/>
                  </a:lnTo>
                  <a:lnTo>
                    <a:pt x="3412287" y="825499"/>
                  </a:lnTo>
                  <a:lnTo>
                    <a:pt x="3366299" y="838199"/>
                  </a:lnTo>
                  <a:lnTo>
                    <a:pt x="3317614" y="838199"/>
                  </a:lnTo>
                  <a:lnTo>
                    <a:pt x="3266682" y="850899"/>
                  </a:lnTo>
                  <a:close/>
                </a:path>
                <a:path w="4030345" h="1638300">
                  <a:moveTo>
                    <a:pt x="3511817" y="774699"/>
                  </a:moveTo>
                  <a:lnTo>
                    <a:pt x="3180920" y="774699"/>
                  </a:lnTo>
                  <a:lnTo>
                    <a:pt x="3227584" y="761999"/>
                  </a:lnTo>
                  <a:lnTo>
                    <a:pt x="3279888" y="761999"/>
                  </a:lnTo>
                  <a:lnTo>
                    <a:pt x="3326377" y="749299"/>
                  </a:lnTo>
                  <a:lnTo>
                    <a:pt x="3368260" y="723899"/>
                  </a:lnTo>
                  <a:lnTo>
                    <a:pt x="3406745" y="698499"/>
                  </a:lnTo>
                  <a:lnTo>
                    <a:pt x="3443038" y="685799"/>
                  </a:lnTo>
                  <a:lnTo>
                    <a:pt x="3513884" y="634999"/>
                  </a:lnTo>
                  <a:lnTo>
                    <a:pt x="3550852" y="609599"/>
                  </a:lnTo>
                  <a:lnTo>
                    <a:pt x="3590460" y="596899"/>
                  </a:lnTo>
                  <a:lnTo>
                    <a:pt x="3633916" y="584199"/>
                  </a:lnTo>
                  <a:lnTo>
                    <a:pt x="3682428" y="571499"/>
                  </a:lnTo>
                  <a:lnTo>
                    <a:pt x="3737203" y="558799"/>
                  </a:lnTo>
                  <a:lnTo>
                    <a:pt x="3835821" y="558799"/>
                  </a:lnTo>
                  <a:lnTo>
                    <a:pt x="3884999" y="571499"/>
                  </a:lnTo>
                  <a:lnTo>
                    <a:pt x="3933840" y="571499"/>
                  </a:lnTo>
                  <a:lnTo>
                    <a:pt x="4029762" y="596899"/>
                  </a:lnTo>
                  <a:lnTo>
                    <a:pt x="3989316" y="647699"/>
                  </a:lnTo>
                  <a:lnTo>
                    <a:pt x="3762482" y="647699"/>
                  </a:lnTo>
                  <a:lnTo>
                    <a:pt x="3717679" y="660399"/>
                  </a:lnTo>
                  <a:lnTo>
                    <a:pt x="3676621" y="673099"/>
                  </a:lnTo>
                  <a:lnTo>
                    <a:pt x="3638784" y="698499"/>
                  </a:lnTo>
                  <a:lnTo>
                    <a:pt x="3596332" y="723899"/>
                  </a:lnTo>
                  <a:lnTo>
                    <a:pt x="3554786" y="749299"/>
                  </a:lnTo>
                  <a:lnTo>
                    <a:pt x="3511817" y="774699"/>
                  </a:lnTo>
                  <a:close/>
                </a:path>
                <a:path w="4030345" h="1638300">
                  <a:moveTo>
                    <a:pt x="3969093" y="673099"/>
                  </a:moveTo>
                  <a:lnTo>
                    <a:pt x="3924602" y="660399"/>
                  </a:lnTo>
                  <a:lnTo>
                    <a:pt x="3865419" y="647699"/>
                  </a:lnTo>
                  <a:lnTo>
                    <a:pt x="3989316" y="647699"/>
                  </a:lnTo>
                  <a:lnTo>
                    <a:pt x="3969093" y="673099"/>
                  </a:lnTo>
                  <a:close/>
                </a:path>
                <a:path w="4030345" h="1638300">
                  <a:moveTo>
                    <a:pt x="1065355" y="774699"/>
                  </a:moveTo>
                  <a:lnTo>
                    <a:pt x="864705" y="774699"/>
                  </a:lnTo>
                  <a:lnTo>
                    <a:pt x="913066" y="761999"/>
                  </a:lnTo>
                  <a:lnTo>
                    <a:pt x="1014055" y="761999"/>
                  </a:lnTo>
                  <a:lnTo>
                    <a:pt x="1065355" y="774699"/>
                  </a:lnTo>
                  <a:close/>
                </a:path>
                <a:path w="4030345" h="1638300">
                  <a:moveTo>
                    <a:pt x="1957582" y="1638299"/>
                  </a:moveTo>
                  <a:lnTo>
                    <a:pt x="1914436" y="1625599"/>
                  </a:lnTo>
                  <a:lnTo>
                    <a:pt x="1869728" y="1600199"/>
                  </a:lnTo>
                  <a:lnTo>
                    <a:pt x="1823700" y="1574799"/>
                  </a:lnTo>
                  <a:lnTo>
                    <a:pt x="1776598" y="1562099"/>
                  </a:lnTo>
                  <a:lnTo>
                    <a:pt x="1728662" y="1536699"/>
                  </a:lnTo>
                  <a:lnTo>
                    <a:pt x="1680137" y="1523999"/>
                  </a:lnTo>
                  <a:lnTo>
                    <a:pt x="1631266" y="1498599"/>
                  </a:lnTo>
                  <a:lnTo>
                    <a:pt x="1533456" y="1473199"/>
                  </a:lnTo>
                  <a:lnTo>
                    <a:pt x="1485004" y="1447799"/>
                  </a:lnTo>
                  <a:lnTo>
                    <a:pt x="1437178" y="1435099"/>
                  </a:lnTo>
                  <a:lnTo>
                    <a:pt x="1389958" y="1409699"/>
                  </a:lnTo>
                  <a:lnTo>
                    <a:pt x="1291728" y="1384299"/>
                  </a:lnTo>
                  <a:lnTo>
                    <a:pt x="1241445" y="1358899"/>
                  </a:lnTo>
                  <a:lnTo>
                    <a:pt x="1190866" y="1346199"/>
                  </a:lnTo>
                  <a:lnTo>
                    <a:pt x="1140356" y="1320799"/>
                  </a:lnTo>
                  <a:lnTo>
                    <a:pt x="1090277" y="1308099"/>
                  </a:lnTo>
                  <a:lnTo>
                    <a:pt x="1040994" y="1282699"/>
                  </a:lnTo>
                  <a:lnTo>
                    <a:pt x="992868" y="1257299"/>
                  </a:lnTo>
                  <a:lnTo>
                    <a:pt x="946264" y="1244599"/>
                  </a:lnTo>
                  <a:lnTo>
                    <a:pt x="901545" y="1219199"/>
                  </a:lnTo>
                  <a:lnTo>
                    <a:pt x="859073" y="1193799"/>
                  </a:lnTo>
                  <a:lnTo>
                    <a:pt x="819213" y="1168399"/>
                  </a:lnTo>
                  <a:lnTo>
                    <a:pt x="782326" y="1142999"/>
                  </a:lnTo>
                  <a:lnTo>
                    <a:pt x="748778" y="1117599"/>
                  </a:lnTo>
                  <a:lnTo>
                    <a:pt x="718930" y="1079499"/>
                  </a:lnTo>
                  <a:lnTo>
                    <a:pt x="693146" y="1054099"/>
                  </a:lnTo>
                  <a:lnTo>
                    <a:pt x="671789" y="1028699"/>
                  </a:lnTo>
                  <a:lnTo>
                    <a:pt x="655223" y="990599"/>
                  </a:lnTo>
                  <a:lnTo>
                    <a:pt x="642928" y="952499"/>
                  </a:lnTo>
                  <a:lnTo>
                    <a:pt x="643899" y="901699"/>
                  </a:lnTo>
                  <a:lnTo>
                    <a:pt x="659106" y="863599"/>
                  </a:lnTo>
                  <a:lnTo>
                    <a:pt x="689522" y="825499"/>
                  </a:lnTo>
                  <a:lnTo>
                    <a:pt x="736115" y="800099"/>
                  </a:lnTo>
                  <a:lnTo>
                    <a:pt x="775566" y="787399"/>
                  </a:lnTo>
                  <a:lnTo>
                    <a:pt x="818650" y="774699"/>
                  </a:lnTo>
                  <a:lnTo>
                    <a:pt x="1116307" y="774699"/>
                  </a:lnTo>
                  <a:lnTo>
                    <a:pt x="1165310" y="787399"/>
                  </a:lnTo>
                  <a:lnTo>
                    <a:pt x="1215103" y="787399"/>
                  </a:lnTo>
                  <a:lnTo>
                    <a:pt x="1367050" y="825499"/>
                  </a:lnTo>
                  <a:lnTo>
                    <a:pt x="1417831" y="825499"/>
                  </a:lnTo>
                  <a:lnTo>
                    <a:pt x="1518287" y="850899"/>
                  </a:lnTo>
                  <a:lnTo>
                    <a:pt x="937502" y="850899"/>
                  </a:lnTo>
                  <a:lnTo>
                    <a:pt x="887111" y="863599"/>
                  </a:lnTo>
                  <a:lnTo>
                    <a:pt x="844161" y="876299"/>
                  </a:lnTo>
                  <a:lnTo>
                    <a:pt x="811354" y="888999"/>
                  </a:lnTo>
                  <a:lnTo>
                    <a:pt x="791391" y="914399"/>
                  </a:lnTo>
                  <a:lnTo>
                    <a:pt x="786462" y="952499"/>
                  </a:lnTo>
                  <a:lnTo>
                    <a:pt x="795542" y="990599"/>
                  </a:lnTo>
                  <a:lnTo>
                    <a:pt x="816296" y="1028699"/>
                  </a:lnTo>
                  <a:lnTo>
                    <a:pt x="846388" y="1054099"/>
                  </a:lnTo>
                  <a:lnTo>
                    <a:pt x="883485" y="1092199"/>
                  </a:lnTo>
                  <a:lnTo>
                    <a:pt x="925252" y="1117599"/>
                  </a:lnTo>
                  <a:lnTo>
                    <a:pt x="969353" y="1142999"/>
                  </a:lnTo>
                  <a:lnTo>
                    <a:pt x="1012419" y="1168399"/>
                  </a:lnTo>
                  <a:lnTo>
                    <a:pt x="1057288" y="1193799"/>
                  </a:lnTo>
                  <a:lnTo>
                    <a:pt x="1103662" y="1219199"/>
                  </a:lnTo>
                  <a:lnTo>
                    <a:pt x="1151241" y="1231899"/>
                  </a:lnTo>
                  <a:lnTo>
                    <a:pt x="1199727" y="1257299"/>
                  </a:lnTo>
                  <a:lnTo>
                    <a:pt x="1248819" y="1269999"/>
                  </a:lnTo>
                  <a:lnTo>
                    <a:pt x="1298218" y="1295399"/>
                  </a:lnTo>
                  <a:lnTo>
                    <a:pt x="1396742" y="1320799"/>
                  </a:lnTo>
                  <a:lnTo>
                    <a:pt x="1445267" y="1346199"/>
                  </a:lnTo>
                  <a:lnTo>
                    <a:pt x="1494754" y="1358899"/>
                  </a:lnTo>
                  <a:lnTo>
                    <a:pt x="1544451" y="1384299"/>
                  </a:lnTo>
                  <a:lnTo>
                    <a:pt x="1594246" y="1396999"/>
                  </a:lnTo>
                  <a:lnTo>
                    <a:pt x="1644024" y="1422399"/>
                  </a:lnTo>
                  <a:lnTo>
                    <a:pt x="1693673" y="1435099"/>
                  </a:lnTo>
                  <a:lnTo>
                    <a:pt x="1743079" y="1460499"/>
                  </a:lnTo>
                  <a:lnTo>
                    <a:pt x="1792129" y="1473199"/>
                  </a:lnTo>
                  <a:lnTo>
                    <a:pt x="1840710" y="1498599"/>
                  </a:lnTo>
                  <a:lnTo>
                    <a:pt x="1888708" y="1511299"/>
                  </a:lnTo>
                  <a:lnTo>
                    <a:pt x="1936011" y="1536699"/>
                  </a:lnTo>
                  <a:lnTo>
                    <a:pt x="1952168" y="1536699"/>
                  </a:lnTo>
                  <a:lnTo>
                    <a:pt x="1968199" y="1549399"/>
                  </a:lnTo>
                  <a:lnTo>
                    <a:pt x="1983977" y="1562099"/>
                  </a:lnTo>
                  <a:lnTo>
                    <a:pt x="1999376" y="1562099"/>
                  </a:lnTo>
                  <a:lnTo>
                    <a:pt x="1957582" y="1638299"/>
                  </a:lnTo>
                  <a:close/>
                </a:path>
                <a:path w="4030345" h="1638300">
                  <a:moveTo>
                    <a:pt x="1662944" y="863599"/>
                  </a:moveTo>
                  <a:lnTo>
                    <a:pt x="1106309" y="863599"/>
                  </a:lnTo>
                  <a:lnTo>
                    <a:pt x="1049803" y="850899"/>
                  </a:lnTo>
                  <a:lnTo>
                    <a:pt x="1615818" y="850899"/>
                  </a:lnTo>
                  <a:lnTo>
                    <a:pt x="1662944" y="863599"/>
                  </a:lnTo>
                  <a:close/>
                </a:path>
                <a:path w="4030345" h="1638300">
                  <a:moveTo>
                    <a:pt x="3159875" y="863599"/>
                  </a:moveTo>
                  <a:lnTo>
                    <a:pt x="3104898" y="863599"/>
                  </a:lnTo>
                  <a:lnTo>
                    <a:pt x="3057035" y="850899"/>
                  </a:lnTo>
                  <a:lnTo>
                    <a:pt x="3213952" y="850899"/>
                  </a:lnTo>
                  <a:lnTo>
                    <a:pt x="3159875" y="86359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525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40" h="2170430">
                  <a:moveTo>
                    <a:pt x="2595280" y="2170126"/>
                  </a:moveTo>
                  <a:lnTo>
                    <a:pt x="0" y="678494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5"/>
                  </a:lnTo>
                  <a:lnTo>
                    <a:pt x="2434844" y="1865326"/>
                  </a:lnTo>
                  <a:lnTo>
                    <a:pt x="2756721" y="1865326"/>
                  </a:lnTo>
                  <a:lnTo>
                    <a:pt x="2595280" y="2170126"/>
                  </a:lnTo>
                  <a:close/>
                </a:path>
                <a:path w="6009640" h="2170430">
                  <a:moveTo>
                    <a:pt x="2756721" y="1865326"/>
                  </a:moveTo>
                  <a:lnTo>
                    <a:pt x="2434844" y="1865326"/>
                  </a:lnTo>
                  <a:lnTo>
                    <a:pt x="2792116" y="1189641"/>
                  </a:lnTo>
                  <a:lnTo>
                    <a:pt x="2827170" y="1124905"/>
                  </a:lnTo>
                  <a:lnTo>
                    <a:pt x="4412650" y="840335"/>
                  </a:lnTo>
                  <a:lnTo>
                    <a:pt x="5059785" y="105308"/>
                  </a:lnTo>
                  <a:lnTo>
                    <a:pt x="5092141" y="68894"/>
                  </a:lnTo>
                  <a:lnTo>
                    <a:pt x="5324187" y="0"/>
                  </a:lnTo>
                  <a:lnTo>
                    <a:pt x="6009390" y="0"/>
                  </a:lnTo>
                  <a:lnTo>
                    <a:pt x="5325380" y="202413"/>
                  </a:lnTo>
                  <a:lnTo>
                    <a:pt x="4636451" y="985992"/>
                  </a:lnTo>
                  <a:lnTo>
                    <a:pt x="3073890" y="1266516"/>
                  </a:lnTo>
                  <a:lnTo>
                    <a:pt x="2756721" y="186532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8954" y="0"/>
              <a:ext cx="6261192" cy="7601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7514" y="2247761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0" y="3861323"/>
                  </a:moveTo>
                  <a:lnTo>
                    <a:pt x="2986123" y="2135955"/>
                  </a:lnTo>
                  <a:lnTo>
                    <a:pt x="2986123" y="0"/>
                  </a:lnTo>
                  <a:lnTo>
                    <a:pt x="0" y="1725367"/>
                  </a:lnTo>
                  <a:lnTo>
                    <a:pt x="1120" y="1725367"/>
                  </a:lnTo>
                  <a:lnTo>
                    <a:pt x="1120" y="3861323"/>
                  </a:lnTo>
                  <a:close/>
                </a:path>
                <a:path w="4190365" h="4726305">
                  <a:moveTo>
                    <a:pt x="1286813" y="4726250"/>
                  </a:moveTo>
                  <a:lnTo>
                    <a:pt x="4189988" y="3047999"/>
                  </a:lnTo>
                  <a:lnTo>
                    <a:pt x="3160986" y="2453432"/>
                  </a:lnTo>
                  <a:lnTo>
                    <a:pt x="257810" y="4131683"/>
                  </a:lnTo>
                  <a:lnTo>
                    <a:pt x="1286813" y="472625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1928" y="2021152"/>
              <a:ext cx="6487233" cy="5587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2629525"/>
              <a:ext cx="2179320" cy="1061720"/>
            </a:xfrm>
            <a:custGeom>
              <a:avLst/>
              <a:gdLst/>
              <a:ahLst/>
              <a:cxnLst/>
              <a:rect l="l" t="t" r="r" b="b"/>
              <a:pathLst>
                <a:path w="2179320" h="1061720">
                  <a:moveTo>
                    <a:pt x="1308488" y="633081"/>
                  </a:moveTo>
                  <a:lnTo>
                    <a:pt x="961928" y="633081"/>
                  </a:lnTo>
                  <a:lnTo>
                    <a:pt x="2059831" y="0"/>
                  </a:lnTo>
                  <a:lnTo>
                    <a:pt x="2169496" y="63245"/>
                  </a:lnTo>
                  <a:lnTo>
                    <a:pt x="2178896" y="63245"/>
                  </a:lnTo>
                  <a:lnTo>
                    <a:pt x="2178896" y="130874"/>
                  </a:lnTo>
                  <a:lnTo>
                    <a:pt x="1308488" y="633081"/>
                  </a:lnTo>
                  <a:close/>
                </a:path>
                <a:path w="2179320" h="1061720">
                  <a:moveTo>
                    <a:pt x="2178896" y="63245"/>
                  </a:moveTo>
                  <a:lnTo>
                    <a:pt x="2169496" y="63245"/>
                  </a:lnTo>
                  <a:lnTo>
                    <a:pt x="2178896" y="57609"/>
                  </a:lnTo>
                  <a:lnTo>
                    <a:pt x="2178896" y="63245"/>
                  </a:lnTo>
                  <a:close/>
                </a:path>
                <a:path w="2179320" h="1061720">
                  <a:moveTo>
                    <a:pt x="1088172" y="760198"/>
                  </a:moveTo>
                  <a:lnTo>
                    <a:pt x="980728" y="760198"/>
                  </a:lnTo>
                  <a:lnTo>
                    <a:pt x="980728" y="759572"/>
                  </a:lnTo>
                  <a:lnTo>
                    <a:pt x="0" y="193876"/>
                  </a:lnTo>
                  <a:lnTo>
                    <a:pt x="0" y="79034"/>
                  </a:lnTo>
                  <a:lnTo>
                    <a:pt x="960675" y="633081"/>
                  </a:lnTo>
                  <a:lnTo>
                    <a:pt x="1308488" y="633081"/>
                  </a:lnTo>
                  <a:lnTo>
                    <a:pt x="1088172" y="760198"/>
                  </a:lnTo>
                  <a:close/>
                </a:path>
                <a:path w="2179320" h="1061720">
                  <a:moveTo>
                    <a:pt x="980728" y="1061397"/>
                  </a:moveTo>
                  <a:lnTo>
                    <a:pt x="0" y="495380"/>
                  </a:lnTo>
                  <a:lnTo>
                    <a:pt x="0" y="194181"/>
                  </a:lnTo>
                  <a:lnTo>
                    <a:pt x="980728" y="760198"/>
                  </a:lnTo>
                  <a:lnTo>
                    <a:pt x="1088172" y="760198"/>
                  </a:lnTo>
                  <a:lnTo>
                    <a:pt x="980728" y="822191"/>
                  </a:lnTo>
                  <a:lnTo>
                    <a:pt x="980728" y="988133"/>
                  </a:lnTo>
                  <a:lnTo>
                    <a:pt x="1107708" y="988133"/>
                  </a:lnTo>
                  <a:lnTo>
                    <a:pt x="980728" y="1061397"/>
                  </a:lnTo>
                  <a:close/>
                </a:path>
                <a:path w="2179320" h="1061720">
                  <a:moveTo>
                    <a:pt x="1107708" y="988133"/>
                  </a:moveTo>
                  <a:lnTo>
                    <a:pt x="980728" y="988133"/>
                  </a:lnTo>
                  <a:lnTo>
                    <a:pt x="2178896" y="296815"/>
                  </a:lnTo>
                  <a:lnTo>
                    <a:pt x="2178896" y="370080"/>
                  </a:lnTo>
                  <a:lnTo>
                    <a:pt x="1107708" y="988133"/>
                  </a:lnTo>
                  <a:close/>
                </a:path>
                <a:path w="2179320" h="1061720">
                  <a:moveTo>
                    <a:pt x="961928" y="633081"/>
                  </a:moveTo>
                  <a:lnTo>
                    <a:pt x="960675" y="633081"/>
                  </a:lnTo>
                  <a:lnTo>
                    <a:pt x="961928" y="631829"/>
                  </a:lnTo>
                  <a:lnTo>
                    <a:pt x="961928" y="633081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76321"/>
              <a:ext cx="2080260" cy="1986280"/>
            </a:xfrm>
            <a:custGeom>
              <a:avLst/>
              <a:gdLst/>
              <a:ahLst/>
              <a:cxnLst/>
              <a:rect l="l" t="t" r="r" b="b"/>
              <a:pathLst>
                <a:path w="2080260" h="1986279">
                  <a:moveTo>
                    <a:pt x="960675" y="1986285"/>
                  </a:moveTo>
                  <a:lnTo>
                    <a:pt x="0" y="1432238"/>
                  </a:lnTo>
                  <a:lnTo>
                    <a:pt x="0" y="170683"/>
                  </a:lnTo>
                  <a:lnTo>
                    <a:pt x="295792" y="0"/>
                  </a:lnTo>
                  <a:lnTo>
                    <a:pt x="2078630" y="1028209"/>
                  </a:lnTo>
                  <a:lnTo>
                    <a:pt x="960675" y="1673188"/>
                  </a:lnTo>
                  <a:lnTo>
                    <a:pt x="960675" y="1986285"/>
                  </a:lnTo>
                  <a:close/>
                </a:path>
                <a:path w="2080260" h="1986279">
                  <a:moveTo>
                    <a:pt x="961928" y="1724536"/>
                  </a:moveTo>
                  <a:lnTo>
                    <a:pt x="961928" y="1673814"/>
                  </a:lnTo>
                  <a:lnTo>
                    <a:pt x="2079884" y="1028835"/>
                  </a:lnTo>
                  <a:lnTo>
                    <a:pt x="2079884" y="1079557"/>
                  </a:lnTo>
                  <a:lnTo>
                    <a:pt x="961928" y="1724536"/>
                  </a:lnTo>
                  <a:close/>
                </a:path>
                <a:path w="2080260" h="1986279">
                  <a:moveTo>
                    <a:pt x="961928" y="1986285"/>
                  </a:moveTo>
                  <a:lnTo>
                    <a:pt x="961928" y="1935563"/>
                  </a:lnTo>
                  <a:lnTo>
                    <a:pt x="2079884" y="1290584"/>
                  </a:lnTo>
                  <a:lnTo>
                    <a:pt x="2079884" y="1341306"/>
                  </a:lnTo>
                  <a:lnTo>
                    <a:pt x="961928" y="198628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264425"/>
              <a:ext cx="2190115" cy="2438400"/>
            </a:xfrm>
            <a:custGeom>
              <a:avLst/>
              <a:gdLst/>
              <a:ahLst/>
              <a:cxnLst/>
              <a:rect l="l" t="t" r="r" b="b"/>
              <a:pathLst>
                <a:path w="2190115" h="2438400">
                  <a:moveTo>
                    <a:pt x="0" y="195008"/>
                  </a:moveTo>
                  <a:lnTo>
                    <a:pt x="0" y="170679"/>
                  </a:lnTo>
                  <a:lnTo>
                    <a:pt x="295796" y="0"/>
                  </a:lnTo>
                  <a:lnTo>
                    <a:pt x="338096" y="24419"/>
                  </a:lnTo>
                  <a:lnTo>
                    <a:pt x="295792" y="24419"/>
                  </a:lnTo>
                  <a:lnTo>
                    <a:pt x="0" y="195008"/>
                  </a:lnTo>
                  <a:close/>
                </a:path>
                <a:path w="2190115" h="2438400">
                  <a:moveTo>
                    <a:pt x="1004069" y="1673186"/>
                  </a:moveTo>
                  <a:lnTo>
                    <a:pt x="960675" y="1673186"/>
                  </a:lnTo>
                  <a:lnTo>
                    <a:pt x="2057324" y="1040731"/>
                  </a:lnTo>
                  <a:lnTo>
                    <a:pt x="295792" y="24419"/>
                  </a:lnTo>
                  <a:lnTo>
                    <a:pt x="338096" y="24419"/>
                  </a:lnTo>
                  <a:lnTo>
                    <a:pt x="2089910" y="1035721"/>
                  </a:lnTo>
                  <a:lnTo>
                    <a:pt x="2089910" y="1058890"/>
                  </a:lnTo>
                  <a:lnTo>
                    <a:pt x="2069231" y="1058890"/>
                  </a:lnTo>
                  <a:lnTo>
                    <a:pt x="1004069" y="1673186"/>
                  </a:lnTo>
                  <a:close/>
                </a:path>
                <a:path w="2190115" h="2438400">
                  <a:moveTo>
                    <a:pt x="1015856" y="1717646"/>
                  </a:moveTo>
                  <a:lnTo>
                    <a:pt x="972582" y="1717646"/>
                  </a:lnTo>
                  <a:lnTo>
                    <a:pt x="2069231" y="1085191"/>
                  </a:lnTo>
                  <a:lnTo>
                    <a:pt x="2069231" y="1058890"/>
                  </a:lnTo>
                  <a:lnTo>
                    <a:pt x="2089910" y="1058890"/>
                  </a:lnTo>
                  <a:lnTo>
                    <a:pt x="2089910" y="1097714"/>
                  </a:lnTo>
                  <a:lnTo>
                    <a:pt x="2049804" y="1120884"/>
                  </a:lnTo>
                  <a:lnTo>
                    <a:pt x="2049804" y="1133407"/>
                  </a:lnTo>
                  <a:lnTo>
                    <a:pt x="2029125" y="1133407"/>
                  </a:lnTo>
                  <a:lnTo>
                    <a:pt x="1015856" y="1717646"/>
                  </a:lnTo>
                  <a:close/>
                </a:path>
                <a:path w="2190115" h="2438400">
                  <a:moveTo>
                    <a:pt x="971328" y="1986283"/>
                  </a:moveTo>
                  <a:lnTo>
                    <a:pt x="950022" y="1986283"/>
                  </a:lnTo>
                  <a:lnTo>
                    <a:pt x="950022" y="1691346"/>
                  </a:lnTo>
                  <a:lnTo>
                    <a:pt x="0" y="1143232"/>
                  </a:lnTo>
                  <a:lnTo>
                    <a:pt x="0" y="1118927"/>
                  </a:lnTo>
                  <a:lnTo>
                    <a:pt x="960675" y="1673186"/>
                  </a:lnTo>
                  <a:lnTo>
                    <a:pt x="1004069" y="1673186"/>
                  </a:lnTo>
                  <a:lnTo>
                    <a:pt x="972582" y="1691346"/>
                  </a:lnTo>
                  <a:lnTo>
                    <a:pt x="972582" y="1717646"/>
                  </a:lnTo>
                  <a:lnTo>
                    <a:pt x="1015856" y="1717646"/>
                  </a:lnTo>
                  <a:lnTo>
                    <a:pt x="971328" y="1743320"/>
                  </a:lnTo>
                  <a:lnTo>
                    <a:pt x="971328" y="1939944"/>
                  </a:lnTo>
                  <a:lnTo>
                    <a:pt x="1012588" y="1939944"/>
                  </a:lnTo>
                  <a:lnTo>
                    <a:pt x="971328" y="1963740"/>
                  </a:lnTo>
                  <a:lnTo>
                    <a:pt x="971328" y="1986283"/>
                  </a:lnTo>
                  <a:close/>
                </a:path>
                <a:path w="2190115" h="2438400">
                  <a:moveTo>
                    <a:pt x="1012588" y="1939944"/>
                  </a:moveTo>
                  <a:lnTo>
                    <a:pt x="971328" y="1939944"/>
                  </a:lnTo>
                  <a:lnTo>
                    <a:pt x="2029125" y="1330032"/>
                  </a:lnTo>
                  <a:lnTo>
                    <a:pt x="2029125" y="1133407"/>
                  </a:lnTo>
                  <a:lnTo>
                    <a:pt x="2049804" y="1133407"/>
                  </a:lnTo>
                  <a:lnTo>
                    <a:pt x="2049804" y="1317508"/>
                  </a:lnTo>
                  <a:lnTo>
                    <a:pt x="2088657" y="1317508"/>
                  </a:lnTo>
                  <a:lnTo>
                    <a:pt x="2088657" y="1331285"/>
                  </a:lnTo>
                  <a:lnTo>
                    <a:pt x="2067977" y="1331285"/>
                  </a:lnTo>
                  <a:lnTo>
                    <a:pt x="1012588" y="1939944"/>
                  </a:lnTo>
                  <a:close/>
                </a:path>
                <a:path w="2190115" h="2438400">
                  <a:moveTo>
                    <a:pt x="2088657" y="1317508"/>
                  </a:moveTo>
                  <a:lnTo>
                    <a:pt x="2049804" y="1317508"/>
                  </a:lnTo>
                  <a:lnTo>
                    <a:pt x="2088657" y="1294965"/>
                  </a:lnTo>
                  <a:lnTo>
                    <a:pt x="2088657" y="1317508"/>
                  </a:lnTo>
                  <a:close/>
                </a:path>
                <a:path w="2190115" h="2438400">
                  <a:moveTo>
                    <a:pt x="1014350" y="1990040"/>
                  </a:moveTo>
                  <a:lnTo>
                    <a:pt x="971328" y="1990040"/>
                  </a:lnTo>
                  <a:lnTo>
                    <a:pt x="2067977" y="1357585"/>
                  </a:lnTo>
                  <a:lnTo>
                    <a:pt x="2067977" y="1331285"/>
                  </a:lnTo>
                  <a:lnTo>
                    <a:pt x="2088657" y="1331285"/>
                  </a:lnTo>
                  <a:lnTo>
                    <a:pt x="2088657" y="1369482"/>
                  </a:lnTo>
                  <a:lnTo>
                    <a:pt x="2094081" y="1372613"/>
                  </a:lnTo>
                  <a:lnTo>
                    <a:pt x="2084270" y="1372613"/>
                  </a:lnTo>
                  <a:lnTo>
                    <a:pt x="1014350" y="1990040"/>
                  </a:lnTo>
                  <a:close/>
                </a:path>
                <a:path w="2190115" h="2438400">
                  <a:moveTo>
                    <a:pt x="1022837" y="2112774"/>
                  </a:moveTo>
                  <a:lnTo>
                    <a:pt x="980728" y="2112774"/>
                  </a:lnTo>
                  <a:lnTo>
                    <a:pt x="2158216" y="1432728"/>
                  </a:lnTo>
                  <a:lnTo>
                    <a:pt x="2069231" y="1381380"/>
                  </a:lnTo>
                  <a:lnTo>
                    <a:pt x="2084270" y="1372613"/>
                  </a:lnTo>
                  <a:lnTo>
                    <a:pt x="2094081" y="1372613"/>
                  </a:lnTo>
                  <a:lnTo>
                    <a:pt x="2189549" y="1427718"/>
                  </a:lnTo>
                  <a:lnTo>
                    <a:pt x="2189549" y="1451514"/>
                  </a:lnTo>
                  <a:lnTo>
                    <a:pt x="2168242" y="1451514"/>
                  </a:lnTo>
                  <a:lnTo>
                    <a:pt x="1022837" y="2112774"/>
                  </a:lnTo>
                  <a:close/>
                </a:path>
                <a:path w="2190115" h="2438400">
                  <a:moveTo>
                    <a:pt x="964435" y="2018845"/>
                  </a:moveTo>
                  <a:lnTo>
                    <a:pt x="0" y="1462864"/>
                  </a:lnTo>
                  <a:lnTo>
                    <a:pt x="0" y="1438507"/>
                  </a:lnTo>
                  <a:lnTo>
                    <a:pt x="950022" y="1986283"/>
                  </a:lnTo>
                  <a:lnTo>
                    <a:pt x="971328" y="1986283"/>
                  </a:lnTo>
                  <a:lnTo>
                    <a:pt x="971328" y="1990040"/>
                  </a:lnTo>
                  <a:lnTo>
                    <a:pt x="1014350" y="1990040"/>
                  </a:lnTo>
                  <a:lnTo>
                    <a:pt x="964435" y="2018845"/>
                  </a:lnTo>
                  <a:close/>
                </a:path>
                <a:path w="2190115" h="2438400">
                  <a:moveTo>
                    <a:pt x="1033706" y="2179150"/>
                  </a:moveTo>
                  <a:lnTo>
                    <a:pt x="991381" y="2179150"/>
                  </a:lnTo>
                  <a:lnTo>
                    <a:pt x="2168242" y="1499731"/>
                  </a:lnTo>
                  <a:lnTo>
                    <a:pt x="2168242" y="1451514"/>
                  </a:lnTo>
                  <a:lnTo>
                    <a:pt x="2189549" y="1451514"/>
                  </a:lnTo>
                  <a:lnTo>
                    <a:pt x="2189549" y="1512254"/>
                  </a:lnTo>
                  <a:lnTo>
                    <a:pt x="2161976" y="1527909"/>
                  </a:lnTo>
                  <a:lnTo>
                    <a:pt x="2161976" y="1540433"/>
                  </a:lnTo>
                  <a:lnTo>
                    <a:pt x="2140669" y="1540433"/>
                  </a:lnTo>
                  <a:lnTo>
                    <a:pt x="1033706" y="2179150"/>
                  </a:lnTo>
                  <a:close/>
                </a:path>
                <a:path w="2190115" h="2438400">
                  <a:moveTo>
                    <a:pt x="1033683" y="2335072"/>
                  </a:moveTo>
                  <a:lnTo>
                    <a:pt x="991381" y="2335072"/>
                  </a:lnTo>
                  <a:lnTo>
                    <a:pt x="2140669" y="1671934"/>
                  </a:lnTo>
                  <a:lnTo>
                    <a:pt x="2140669" y="1540433"/>
                  </a:lnTo>
                  <a:lnTo>
                    <a:pt x="2161976" y="1540433"/>
                  </a:lnTo>
                  <a:lnTo>
                    <a:pt x="2161976" y="1659410"/>
                  </a:lnTo>
                  <a:lnTo>
                    <a:pt x="2189549" y="1659410"/>
                  </a:lnTo>
                  <a:lnTo>
                    <a:pt x="2189549" y="1680074"/>
                  </a:lnTo>
                  <a:lnTo>
                    <a:pt x="2168242" y="1680074"/>
                  </a:lnTo>
                  <a:lnTo>
                    <a:pt x="1033683" y="2335072"/>
                  </a:lnTo>
                  <a:close/>
                </a:path>
                <a:path w="2190115" h="2438400">
                  <a:moveTo>
                    <a:pt x="991381" y="2408337"/>
                  </a:moveTo>
                  <a:lnTo>
                    <a:pt x="970075" y="2408337"/>
                  </a:lnTo>
                  <a:lnTo>
                    <a:pt x="970075" y="2216096"/>
                  </a:lnTo>
                  <a:lnTo>
                    <a:pt x="970702" y="2216096"/>
                  </a:lnTo>
                  <a:lnTo>
                    <a:pt x="970702" y="2130933"/>
                  </a:lnTo>
                  <a:lnTo>
                    <a:pt x="0" y="1571005"/>
                  </a:lnTo>
                  <a:lnTo>
                    <a:pt x="0" y="1546875"/>
                  </a:lnTo>
                  <a:lnTo>
                    <a:pt x="980728" y="2112774"/>
                  </a:lnTo>
                  <a:lnTo>
                    <a:pt x="1022837" y="2112774"/>
                  </a:lnTo>
                  <a:lnTo>
                    <a:pt x="991381" y="2130933"/>
                  </a:lnTo>
                  <a:lnTo>
                    <a:pt x="991381" y="2179150"/>
                  </a:lnTo>
                  <a:lnTo>
                    <a:pt x="1033706" y="2179150"/>
                  </a:lnTo>
                  <a:lnTo>
                    <a:pt x="991381" y="2203572"/>
                  </a:lnTo>
                  <a:lnTo>
                    <a:pt x="991381" y="2335072"/>
                  </a:lnTo>
                  <a:lnTo>
                    <a:pt x="1033683" y="2335072"/>
                  </a:lnTo>
                  <a:lnTo>
                    <a:pt x="991381" y="2359494"/>
                  </a:lnTo>
                  <a:lnTo>
                    <a:pt x="991381" y="2408337"/>
                  </a:lnTo>
                  <a:close/>
                </a:path>
                <a:path w="2190115" h="2438400">
                  <a:moveTo>
                    <a:pt x="2189549" y="1659410"/>
                  </a:moveTo>
                  <a:lnTo>
                    <a:pt x="2161976" y="1659410"/>
                  </a:lnTo>
                  <a:lnTo>
                    <a:pt x="2189549" y="1643129"/>
                  </a:lnTo>
                  <a:lnTo>
                    <a:pt x="2189549" y="1659410"/>
                  </a:lnTo>
                  <a:close/>
                </a:path>
                <a:path w="2190115" h="2438400">
                  <a:moveTo>
                    <a:pt x="1032814" y="2408337"/>
                  </a:moveTo>
                  <a:lnTo>
                    <a:pt x="991381" y="2408337"/>
                  </a:lnTo>
                  <a:lnTo>
                    <a:pt x="2168242" y="1728917"/>
                  </a:lnTo>
                  <a:lnTo>
                    <a:pt x="2168242" y="1680074"/>
                  </a:lnTo>
                  <a:lnTo>
                    <a:pt x="2189549" y="1680074"/>
                  </a:lnTo>
                  <a:lnTo>
                    <a:pt x="2189549" y="1740815"/>
                  </a:lnTo>
                  <a:lnTo>
                    <a:pt x="1032814" y="2408337"/>
                  </a:lnTo>
                  <a:close/>
                </a:path>
                <a:path w="2190115" h="2438400">
                  <a:moveTo>
                    <a:pt x="980728" y="2438394"/>
                  </a:moveTo>
                  <a:lnTo>
                    <a:pt x="0" y="1872639"/>
                  </a:lnTo>
                  <a:lnTo>
                    <a:pt x="0" y="1848263"/>
                  </a:lnTo>
                  <a:lnTo>
                    <a:pt x="970075" y="2408337"/>
                  </a:lnTo>
                  <a:lnTo>
                    <a:pt x="1032814" y="2408337"/>
                  </a:lnTo>
                  <a:lnTo>
                    <a:pt x="980728" y="243839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820" y="5007954"/>
              <a:ext cx="1783278" cy="4242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22954" y="7631129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114" y="2655869"/>
                  </a:moveTo>
                  <a:lnTo>
                    <a:pt x="0" y="2655869"/>
                  </a:lnTo>
                  <a:lnTo>
                    <a:pt x="0" y="1825901"/>
                  </a:lnTo>
                  <a:lnTo>
                    <a:pt x="7197" y="1773826"/>
                  </a:lnTo>
                  <a:lnTo>
                    <a:pt x="26843" y="1723441"/>
                  </a:lnTo>
                  <a:lnTo>
                    <a:pt x="56017" y="1680434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494" y="0"/>
                  </a:lnTo>
                  <a:lnTo>
                    <a:pt x="2995706" y="9387"/>
                  </a:lnTo>
                  <a:lnTo>
                    <a:pt x="3015544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9290"/>
                  </a:lnTo>
                  <a:lnTo>
                    <a:pt x="2996014" y="2099675"/>
                  </a:lnTo>
                  <a:lnTo>
                    <a:pt x="2966839" y="2142682"/>
                  </a:lnTo>
                  <a:lnTo>
                    <a:pt x="2931057" y="2172626"/>
                  </a:lnTo>
                  <a:lnTo>
                    <a:pt x="2094114" y="2655869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3118" y="7621767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5" h="2665729">
                  <a:moveTo>
                    <a:pt x="18852" y="2665231"/>
                  </a:moveTo>
                  <a:lnTo>
                    <a:pt x="0" y="2665231"/>
                  </a:lnTo>
                  <a:lnTo>
                    <a:pt x="0" y="1835264"/>
                  </a:lnTo>
                  <a:lnTo>
                    <a:pt x="7607" y="1781101"/>
                  </a:lnTo>
                  <a:lnTo>
                    <a:pt x="28277" y="1728398"/>
                  </a:lnTo>
                  <a:lnTo>
                    <a:pt x="58784" y="1683226"/>
                  </a:lnTo>
                  <a:lnTo>
                    <a:pt x="95898" y="1651655"/>
                  </a:lnTo>
                  <a:lnTo>
                    <a:pt x="2935155" y="12295"/>
                  </a:lnTo>
                  <a:lnTo>
                    <a:pt x="2972141" y="0"/>
                  </a:lnTo>
                  <a:lnTo>
                    <a:pt x="2989213" y="1229"/>
                  </a:lnTo>
                  <a:lnTo>
                    <a:pt x="3032078" y="38934"/>
                  </a:lnTo>
                  <a:lnTo>
                    <a:pt x="3040889" y="90164"/>
                  </a:lnTo>
                  <a:lnTo>
                    <a:pt x="3040889" y="170493"/>
                  </a:lnTo>
                  <a:lnTo>
                    <a:pt x="3022857" y="170493"/>
                  </a:lnTo>
                  <a:lnTo>
                    <a:pt x="18852" y="1904936"/>
                  </a:lnTo>
                  <a:lnTo>
                    <a:pt x="18852" y="2665231"/>
                  </a:lnTo>
                  <a:close/>
                </a:path>
                <a:path w="3041015" h="2665729">
                  <a:moveTo>
                    <a:pt x="2121425" y="2665231"/>
                  </a:moveTo>
                  <a:lnTo>
                    <a:pt x="2084836" y="2665231"/>
                  </a:lnTo>
                  <a:lnTo>
                    <a:pt x="2935975" y="2173792"/>
                  </a:lnTo>
                  <a:lnTo>
                    <a:pt x="2969606" y="2144898"/>
                  </a:lnTo>
                  <a:lnTo>
                    <a:pt x="2997243" y="2103709"/>
                  </a:lnTo>
                  <a:lnTo>
                    <a:pt x="3015967" y="2055758"/>
                  </a:lnTo>
                  <a:lnTo>
                    <a:pt x="3022857" y="2006577"/>
                  </a:lnTo>
                  <a:lnTo>
                    <a:pt x="3022857" y="170493"/>
                  </a:lnTo>
                  <a:lnTo>
                    <a:pt x="3040889" y="170493"/>
                  </a:lnTo>
                  <a:lnTo>
                    <a:pt x="3040889" y="2006577"/>
                  </a:lnTo>
                  <a:lnTo>
                    <a:pt x="3033269" y="2060625"/>
                  </a:lnTo>
                  <a:lnTo>
                    <a:pt x="3012509" y="2113135"/>
                  </a:lnTo>
                  <a:lnTo>
                    <a:pt x="2981759" y="2158269"/>
                  </a:lnTo>
                  <a:lnTo>
                    <a:pt x="2944171" y="2190185"/>
                  </a:lnTo>
                  <a:lnTo>
                    <a:pt x="2121425" y="266523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0001" y="9311948"/>
              <a:ext cx="79505" cy="1066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33603" y="9234079"/>
              <a:ext cx="79505" cy="1066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70484" y="9155389"/>
              <a:ext cx="79505" cy="1066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3439" y="7755721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898" y="2531278"/>
                  </a:moveTo>
                  <a:lnTo>
                    <a:pt x="0" y="2531278"/>
                  </a:lnTo>
                  <a:lnTo>
                    <a:pt x="0" y="1825901"/>
                  </a:lnTo>
                  <a:lnTo>
                    <a:pt x="7197" y="1773826"/>
                  </a:lnTo>
                  <a:lnTo>
                    <a:pt x="26843" y="1723441"/>
                  </a:lnTo>
                  <a:lnTo>
                    <a:pt x="56017" y="1680434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839" y="0"/>
                  </a:lnTo>
                  <a:lnTo>
                    <a:pt x="2996014" y="9387"/>
                  </a:lnTo>
                  <a:lnTo>
                    <a:pt x="3015660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9290"/>
                  </a:lnTo>
                  <a:lnTo>
                    <a:pt x="2996014" y="2099675"/>
                  </a:lnTo>
                  <a:lnTo>
                    <a:pt x="2966839" y="2142682"/>
                  </a:lnTo>
                  <a:lnTo>
                    <a:pt x="2931057" y="2172626"/>
                  </a:lnTo>
                  <a:lnTo>
                    <a:pt x="2309898" y="2531278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3603" y="7746359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5" h="2540000">
                  <a:moveTo>
                    <a:pt x="19671" y="2539999"/>
                  </a:moveTo>
                  <a:lnTo>
                    <a:pt x="0" y="2539999"/>
                  </a:lnTo>
                  <a:lnTo>
                    <a:pt x="0" y="1828799"/>
                  </a:lnTo>
                  <a:lnTo>
                    <a:pt x="7620" y="1777999"/>
                  </a:lnTo>
                  <a:lnTo>
                    <a:pt x="28380" y="1727199"/>
                  </a:lnTo>
                  <a:lnTo>
                    <a:pt x="59129" y="1676399"/>
                  </a:lnTo>
                  <a:lnTo>
                    <a:pt x="96718" y="1650999"/>
                  </a:lnTo>
                  <a:lnTo>
                    <a:pt x="2935975" y="0"/>
                  </a:lnTo>
                  <a:lnTo>
                    <a:pt x="3005645" y="0"/>
                  </a:lnTo>
                  <a:lnTo>
                    <a:pt x="3021064" y="12699"/>
                  </a:lnTo>
                  <a:lnTo>
                    <a:pt x="3032488" y="38099"/>
                  </a:lnTo>
                  <a:lnTo>
                    <a:pt x="3039301" y="50799"/>
                  </a:lnTo>
                  <a:lnTo>
                    <a:pt x="3040889" y="88899"/>
                  </a:lnTo>
                  <a:lnTo>
                    <a:pt x="3040889" y="165099"/>
                  </a:lnTo>
                  <a:lnTo>
                    <a:pt x="3023677" y="165099"/>
                  </a:lnTo>
                  <a:lnTo>
                    <a:pt x="2951548" y="203199"/>
                  </a:lnTo>
                  <a:lnTo>
                    <a:pt x="2945810" y="203199"/>
                  </a:lnTo>
                  <a:lnTo>
                    <a:pt x="2822863" y="279399"/>
                  </a:lnTo>
                  <a:lnTo>
                    <a:pt x="2810198" y="292099"/>
                  </a:lnTo>
                  <a:lnTo>
                    <a:pt x="2808929" y="292099"/>
                  </a:lnTo>
                  <a:lnTo>
                    <a:pt x="2685982" y="355599"/>
                  </a:lnTo>
                  <a:lnTo>
                    <a:pt x="2669495" y="372158"/>
                  </a:lnTo>
                  <a:lnTo>
                    <a:pt x="2554019" y="431799"/>
                  </a:lnTo>
                  <a:lnTo>
                    <a:pt x="2537538" y="448355"/>
                  </a:lnTo>
                  <a:lnTo>
                    <a:pt x="2422056" y="507999"/>
                  </a:lnTo>
                  <a:lnTo>
                    <a:pt x="2406429" y="523691"/>
                  </a:lnTo>
                  <a:lnTo>
                    <a:pt x="2289273" y="584199"/>
                  </a:lnTo>
                  <a:lnTo>
                    <a:pt x="2272618" y="600845"/>
                  </a:lnTo>
                  <a:lnTo>
                    <a:pt x="2157310" y="660399"/>
                  </a:lnTo>
                  <a:lnTo>
                    <a:pt x="2141666" y="676099"/>
                  </a:lnTo>
                  <a:lnTo>
                    <a:pt x="2024527" y="736599"/>
                  </a:lnTo>
                  <a:lnTo>
                    <a:pt x="2008747" y="752369"/>
                  </a:lnTo>
                  <a:lnTo>
                    <a:pt x="1891744" y="812799"/>
                  </a:lnTo>
                  <a:lnTo>
                    <a:pt x="1873355" y="831187"/>
                  </a:lnTo>
                  <a:lnTo>
                    <a:pt x="1761421" y="888999"/>
                  </a:lnTo>
                  <a:lnTo>
                    <a:pt x="1747376" y="903027"/>
                  </a:lnTo>
                  <a:lnTo>
                    <a:pt x="1626999" y="965199"/>
                  </a:lnTo>
                  <a:lnTo>
                    <a:pt x="1610362" y="981835"/>
                  </a:lnTo>
                  <a:lnTo>
                    <a:pt x="1495035" y="1041399"/>
                  </a:lnTo>
                  <a:lnTo>
                    <a:pt x="1477665" y="1058769"/>
                  </a:lnTo>
                  <a:lnTo>
                    <a:pt x="1362253" y="1130299"/>
                  </a:lnTo>
                  <a:lnTo>
                    <a:pt x="1354876" y="1130299"/>
                  </a:lnTo>
                  <a:lnTo>
                    <a:pt x="1231929" y="1193799"/>
                  </a:lnTo>
                  <a:lnTo>
                    <a:pt x="1217204" y="1208514"/>
                  </a:lnTo>
                  <a:lnTo>
                    <a:pt x="1097507" y="1282699"/>
                  </a:lnTo>
                  <a:lnTo>
                    <a:pt x="1088491" y="1282699"/>
                  </a:lnTo>
                  <a:lnTo>
                    <a:pt x="965543" y="1358899"/>
                  </a:lnTo>
                  <a:lnTo>
                    <a:pt x="956527" y="1358899"/>
                  </a:lnTo>
                  <a:lnTo>
                    <a:pt x="833580" y="1422399"/>
                  </a:lnTo>
                  <a:lnTo>
                    <a:pt x="817309" y="1439088"/>
                  </a:lnTo>
                  <a:lnTo>
                    <a:pt x="700798" y="1511299"/>
                  </a:lnTo>
                  <a:lnTo>
                    <a:pt x="690962" y="1511299"/>
                  </a:lnTo>
                  <a:lnTo>
                    <a:pt x="568015" y="1587499"/>
                  </a:lnTo>
                  <a:lnTo>
                    <a:pt x="558999" y="1587499"/>
                  </a:lnTo>
                  <a:lnTo>
                    <a:pt x="436052" y="1663699"/>
                  </a:lnTo>
                  <a:lnTo>
                    <a:pt x="427036" y="1663699"/>
                  </a:lnTo>
                  <a:lnTo>
                    <a:pt x="304088" y="1739899"/>
                  </a:lnTo>
                  <a:lnTo>
                    <a:pt x="294253" y="1739899"/>
                  </a:lnTo>
                  <a:lnTo>
                    <a:pt x="171306" y="1816099"/>
                  </a:lnTo>
                  <a:lnTo>
                    <a:pt x="161470" y="1816099"/>
                  </a:lnTo>
                  <a:lnTo>
                    <a:pt x="38523" y="1892299"/>
                  </a:lnTo>
                  <a:lnTo>
                    <a:pt x="29507" y="1892299"/>
                  </a:lnTo>
                  <a:lnTo>
                    <a:pt x="18851" y="1904999"/>
                  </a:lnTo>
                  <a:lnTo>
                    <a:pt x="18851" y="1955799"/>
                  </a:lnTo>
                  <a:lnTo>
                    <a:pt x="31556" y="1955799"/>
                  </a:lnTo>
                  <a:lnTo>
                    <a:pt x="18851" y="1968499"/>
                  </a:lnTo>
                  <a:lnTo>
                    <a:pt x="18851" y="2019299"/>
                  </a:lnTo>
                  <a:lnTo>
                    <a:pt x="19671" y="2019299"/>
                  </a:lnTo>
                  <a:lnTo>
                    <a:pt x="19671" y="2069301"/>
                  </a:lnTo>
                  <a:lnTo>
                    <a:pt x="18851" y="2070099"/>
                  </a:lnTo>
                  <a:lnTo>
                    <a:pt x="18851" y="2120899"/>
                  </a:lnTo>
                  <a:lnTo>
                    <a:pt x="31501" y="2120899"/>
                  </a:lnTo>
                  <a:lnTo>
                    <a:pt x="18851" y="2133599"/>
                  </a:lnTo>
                  <a:lnTo>
                    <a:pt x="18851" y="2235199"/>
                  </a:lnTo>
                  <a:lnTo>
                    <a:pt x="32298" y="2235199"/>
                  </a:lnTo>
                  <a:lnTo>
                    <a:pt x="19671" y="2247899"/>
                  </a:lnTo>
                  <a:lnTo>
                    <a:pt x="19671" y="2297683"/>
                  </a:lnTo>
                  <a:lnTo>
                    <a:pt x="18851" y="2298699"/>
                  </a:lnTo>
                  <a:lnTo>
                    <a:pt x="18851" y="2349499"/>
                  </a:lnTo>
                  <a:lnTo>
                    <a:pt x="29038" y="2349499"/>
                  </a:lnTo>
                  <a:lnTo>
                    <a:pt x="18032" y="2362199"/>
                  </a:lnTo>
                  <a:lnTo>
                    <a:pt x="18032" y="2412999"/>
                  </a:lnTo>
                  <a:lnTo>
                    <a:pt x="20491" y="2412999"/>
                  </a:lnTo>
                  <a:lnTo>
                    <a:pt x="20491" y="2462143"/>
                  </a:lnTo>
                  <a:lnTo>
                    <a:pt x="18851" y="2463799"/>
                  </a:lnTo>
                  <a:lnTo>
                    <a:pt x="18851" y="2514599"/>
                  </a:lnTo>
                  <a:lnTo>
                    <a:pt x="31843" y="2514599"/>
                  </a:lnTo>
                  <a:lnTo>
                    <a:pt x="19671" y="2527299"/>
                  </a:lnTo>
                  <a:lnTo>
                    <a:pt x="19671" y="2539999"/>
                  </a:lnTo>
                  <a:close/>
                </a:path>
                <a:path w="3041015" h="2540000">
                  <a:moveTo>
                    <a:pt x="735591" y="2539999"/>
                  </a:moveTo>
                  <a:lnTo>
                    <a:pt x="731493" y="2539999"/>
                  </a:lnTo>
                  <a:lnTo>
                    <a:pt x="2891714" y="368299"/>
                  </a:lnTo>
                  <a:lnTo>
                    <a:pt x="3022857" y="241299"/>
                  </a:lnTo>
                  <a:lnTo>
                    <a:pt x="3022857" y="191319"/>
                  </a:lnTo>
                  <a:lnTo>
                    <a:pt x="3023677" y="190499"/>
                  </a:lnTo>
                  <a:lnTo>
                    <a:pt x="3023677" y="165099"/>
                  </a:lnTo>
                  <a:lnTo>
                    <a:pt x="3040889" y="165099"/>
                  </a:lnTo>
                  <a:lnTo>
                    <a:pt x="3040889" y="253999"/>
                  </a:lnTo>
                  <a:lnTo>
                    <a:pt x="3021218" y="253999"/>
                  </a:lnTo>
                  <a:lnTo>
                    <a:pt x="735591" y="2539999"/>
                  </a:lnTo>
                  <a:close/>
                </a:path>
                <a:path w="3041015" h="2540000">
                  <a:moveTo>
                    <a:pt x="2632220" y="582083"/>
                  </a:moveTo>
                  <a:lnTo>
                    <a:pt x="3022857" y="190499"/>
                  </a:lnTo>
                  <a:lnTo>
                    <a:pt x="3022857" y="191319"/>
                  </a:lnTo>
                  <a:lnTo>
                    <a:pt x="2632220" y="582083"/>
                  </a:lnTo>
                  <a:close/>
                </a:path>
                <a:path w="3041015" h="2540000">
                  <a:moveTo>
                    <a:pt x="1303548" y="1852016"/>
                  </a:moveTo>
                  <a:lnTo>
                    <a:pt x="2779422" y="368299"/>
                  </a:lnTo>
                  <a:lnTo>
                    <a:pt x="2945810" y="203199"/>
                  </a:lnTo>
                  <a:lnTo>
                    <a:pt x="2951548" y="203199"/>
                  </a:lnTo>
                  <a:lnTo>
                    <a:pt x="2893353" y="266699"/>
                  </a:lnTo>
                  <a:lnTo>
                    <a:pt x="1828145" y="1333957"/>
                  </a:lnTo>
                  <a:lnTo>
                    <a:pt x="1549952" y="1612899"/>
                  </a:lnTo>
                  <a:lnTo>
                    <a:pt x="1303548" y="1852016"/>
                  </a:lnTo>
                  <a:close/>
                </a:path>
                <a:path w="3041015" h="2540000">
                  <a:moveTo>
                    <a:pt x="791327" y="2539999"/>
                  </a:moveTo>
                  <a:lnTo>
                    <a:pt x="787229" y="2539999"/>
                  </a:lnTo>
                  <a:lnTo>
                    <a:pt x="2947450" y="368299"/>
                  </a:lnTo>
                  <a:lnTo>
                    <a:pt x="3021218" y="304799"/>
                  </a:lnTo>
                  <a:lnTo>
                    <a:pt x="3021218" y="253999"/>
                  </a:lnTo>
                  <a:lnTo>
                    <a:pt x="3040889" y="253999"/>
                  </a:lnTo>
                  <a:lnTo>
                    <a:pt x="3040889" y="304799"/>
                  </a:lnTo>
                  <a:lnTo>
                    <a:pt x="3025316" y="304799"/>
                  </a:lnTo>
                  <a:lnTo>
                    <a:pt x="791327" y="2539999"/>
                  </a:lnTo>
                  <a:close/>
                </a:path>
                <a:path w="3041015" h="2540000">
                  <a:moveTo>
                    <a:pt x="568383" y="2539999"/>
                  </a:moveTo>
                  <a:lnTo>
                    <a:pt x="562646" y="2539999"/>
                  </a:lnTo>
                  <a:lnTo>
                    <a:pt x="2808929" y="292099"/>
                  </a:lnTo>
                  <a:lnTo>
                    <a:pt x="2810198" y="292099"/>
                  </a:lnTo>
                  <a:lnTo>
                    <a:pt x="568383" y="2539999"/>
                  </a:lnTo>
                  <a:close/>
                </a:path>
                <a:path w="3041015" h="2540000">
                  <a:moveTo>
                    <a:pt x="903619" y="2539999"/>
                  </a:moveTo>
                  <a:lnTo>
                    <a:pt x="898701" y="2539999"/>
                  </a:lnTo>
                  <a:lnTo>
                    <a:pt x="2611394" y="825499"/>
                  </a:lnTo>
                  <a:lnTo>
                    <a:pt x="3022857" y="406399"/>
                  </a:lnTo>
                  <a:lnTo>
                    <a:pt x="3022857" y="357011"/>
                  </a:lnTo>
                  <a:lnTo>
                    <a:pt x="3025316" y="355599"/>
                  </a:lnTo>
                  <a:lnTo>
                    <a:pt x="3025316" y="304799"/>
                  </a:lnTo>
                  <a:lnTo>
                    <a:pt x="3040889" y="304799"/>
                  </a:lnTo>
                  <a:lnTo>
                    <a:pt x="3040889" y="419099"/>
                  </a:lnTo>
                  <a:lnTo>
                    <a:pt x="3024496" y="419099"/>
                  </a:lnTo>
                  <a:lnTo>
                    <a:pt x="903619" y="2539999"/>
                  </a:lnTo>
                  <a:close/>
                </a:path>
                <a:path w="3041015" h="2540000">
                  <a:moveTo>
                    <a:pt x="3019576" y="358893"/>
                  </a:moveTo>
                  <a:lnTo>
                    <a:pt x="3022857" y="355599"/>
                  </a:lnTo>
                  <a:lnTo>
                    <a:pt x="3022857" y="357011"/>
                  </a:lnTo>
                  <a:lnTo>
                    <a:pt x="3019576" y="358893"/>
                  </a:lnTo>
                  <a:close/>
                </a:path>
                <a:path w="3041015" h="2540000">
                  <a:moveTo>
                    <a:pt x="847063" y="2539999"/>
                  </a:moveTo>
                  <a:lnTo>
                    <a:pt x="842965" y="2539999"/>
                  </a:lnTo>
                  <a:lnTo>
                    <a:pt x="3003186" y="368299"/>
                  </a:lnTo>
                  <a:lnTo>
                    <a:pt x="3019576" y="358893"/>
                  </a:lnTo>
                  <a:lnTo>
                    <a:pt x="847063" y="2539999"/>
                  </a:lnTo>
                  <a:close/>
                </a:path>
                <a:path w="3041015" h="2540000">
                  <a:moveTo>
                    <a:pt x="1657813" y="1388224"/>
                  </a:moveTo>
                  <a:lnTo>
                    <a:pt x="2669495" y="372158"/>
                  </a:lnTo>
                  <a:lnTo>
                    <a:pt x="2676966" y="368299"/>
                  </a:lnTo>
                  <a:lnTo>
                    <a:pt x="1657813" y="1388224"/>
                  </a:lnTo>
                  <a:close/>
                </a:path>
                <a:path w="3041015" h="2540000">
                  <a:moveTo>
                    <a:pt x="1015091" y="2539999"/>
                  </a:moveTo>
                  <a:lnTo>
                    <a:pt x="1010992" y="2539999"/>
                  </a:lnTo>
                  <a:lnTo>
                    <a:pt x="2499922" y="1041399"/>
                  </a:lnTo>
                  <a:lnTo>
                    <a:pt x="3023677" y="520699"/>
                  </a:lnTo>
                  <a:lnTo>
                    <a:pt x="3023677" y="470706"/>
                  </a:lnTo>
                  <a:lnTo>
                    <a:pt x="3024496" y="469899"/>
                  </a:lnTo>
                  <a:lnTo>
                    <a:pt x="3024496" y="419099"/>
                  </a:lnTo>
                  <a:lnTo>
                    <a:pt x="3040889" y="419099"/>
                  </a:lnTo>
                  <a:lnTo>
                    <a:pt x="3040889" y="533399"/>
                  </a:lnTo>
                  <a:lnTo>
                    <a:pt x="3022037" y="533399"/>
                  </a:lnTo>
                  <a:lnTo>
                    <a:pt x="1015091" y="2539999"/>
                  </a:lnTo>
                  <a:close/>
                </a:path>
                <a:path w="3041015" h="2540000">
                  <a:moveTo>
                    <a:pt x="1655907" y="1333957"/>
                  </a:moveTo>
                  <a:lnTo>
                    <a:pt x="2537538" y="448355"/>
                  </a:lnTo>
                  <a:lnTo>
                    <a:pt x="2545003" y="444499"/>
                  </a:lnTo>
                  <a:lnTo>
                    <a:pt x="1655907" y="1333957"/>
                  </a:lnTo>
                  <a:close/>
                </a:path>
                <a:path w="3041015" h="2540000">
                  <a:moveTo>
                    <a:pt x="2981288" y="512407"/>
                  </a:moveTo>
                  <a:lnTo>
                    <a:pt x="3023677" y="469899"/>
                  </a:lnTo>
                  <a:lnTo>
                    <a:pt x="3023677" y="470706"/>
                  </a:lnTo>
                  <a:lnTo>
                    <a:pt x="2981288" y="512407"/>
                  </a:lnTo>
                  <a:close/>
                </a:path>
                <a:path w="3041015" h="2540000">
                  <a:moveTo>
                    <a:pt x="959355" y="2539999"/>
                  </a:moveTo>
                  <a:lnTo>
                    <a:pt x="955257" y="2539999"/>
                  </a:lnTo>
                  <a:lnTo>
                    <a:pt x="1765879" y="1724642"/>
                  </a:lnTo>
                  <a:lnTo>
                    <a:pt x="1988703" y="1500343"/>
                  </a:lnTo>
                  <a:lnTo>
                    <a:pt x="2443367" y="1041399"/>
                  </a:lnTo>
                  <a:lnTo>
                    <a:pt x="2981288" y="512407"/>
                  </a:lnTo>
                  <a:lnTo>
                    <a:pt x="959355" y="2539999"/>
                  </a:lnTo>
                  <a:close/>
                </a:path>
                <a:path w="3041015" h="2540000">
                  <a:moveTo>
                    <a:pt x="1972073" y="959822"/>
                  </a:moveTo>
                  <a:lnTo>
                    <a:pt x="2406429" y="523691"/>
                  </a:lnTo>
                  <a:lnTo>
                    <a:pt x="2412220" y="520699"/>
                  </a:lnTo>
                  <a:lnTo>
                    <a:pt x="1972073" y="959822"/>
                  </a:lnTo>
                  <a:close/>
                </a:path>
                <a:path w="3041015" h="2540000">
                  <a:moveTo>
                    <a:pt x="1070827" y="2539999"/>
                  </a:moveTo>
                  <a:lnTo>
                    <a:pt x="1066728" y="2539999"/>
                  </a:lnTo>
                  <a:lnTo>
                    <a:pt x="2555658" y="1041399"/>
                  </a:lnTo>
                  <a:lnTo>
                    <a:pt x="3022037" y="584199"/>
                  </a:lnTo>
                  <a:lnTo>
                    <a:pt x="3022037" y="533399"/>
                  </a:lnTo>
                  <a:lnTo>
                    <a:pt x="3040889" y="533399"/>
                  </a:lnTo>
                  <a:lnTo>
                    <a:pt x="3040889" y="584199"/>
                  </a:lnTo>
                  <a:lnTo>
                    <a:pt x="3023677" y="584199"/>
                  </a:lnTo>
                  <a:lnTo>
                    <a:pt x="1070827" y="2539999"/>
                  </a:lnTo>
                  <a:close/>
                </a:path>
                <a:path w="3041015" h="2540000">
                  <a:moveTo>
                    <a:pt x="679036" y="2539999"/>
                  </a:moveTo>
                  <a:lnTo>
                    <a:pt x="674937" y="2539999"/>
                  </a:lnTo>
                  <a:lnTo>
                    <a:pt x="2632220" y="582083"/>
                  </a:lnTo>
                  <a:lnTo>
                    <a:pt x="679036" y="2539999"/>
                  </a:lnTo>
                  <a:close/>
                </a:path>
                <a:path w="3041015" h="2540000">
                  <a:moveTo>
                    <a:pt x="1127382" y="2539999"/>
                  </a:moveTo>
                  <a:lnTo>
                    <a:pt x="1122464" y="2539999"/>
                  </a:lnTo>
                  <a:lnTo>
                    <a:pt x="2611394" y="1041399"/>
                  </a:lnTo>
                  <a:lnTo>
                    <a:pt x="3023677" y="634999"/>
                  </a:lnTo>
                  <a:lnTo>
                    <a:pt x="3023677" y="584199"/>
                  </a:lnTo>
                  <a:lnTo>
                    <a:pt x="3040889" y="584199"/>
                  </a:lnTo>
                  <a:lnTo>
                    <a:pt x="3040889" y="634999"/>
                  </a:lnTo>
                  <a:lnTo>
                    <a:pt x="3024496" y="634999"/>
                  </a:lnTo>
                  <a:lnTo>
                    <a:pt x="1127382" y="2539999"/>
                  </a:lnTo>
                  <a:close/>
                </a:path>
                <a:path w="3041015" h="2540000">
                  <a:moveTo>
                    <a:pt x="451928" y="2426853"/>
                  </a:moveTo>
                  <a:lnTo>
                    <a:pt x="599161" y="2273299"/>
                  </a:lnTo>
                  <a:lnTo>
                    <a:pt x="2272618" y="600845"/>
                  </a:lnTo>
                  <a:lnTo>
                    <a:pt x="2280257" y="596899"/>
                  </a:lnTo>
                  <a:lnTo>
                    <a:pt x="451928" y="2426853"/>
                  </a:lnTo>
                  <a:close/>
                </a:path>
                <a:path w="3041015" h="2540000">
                  <a:moveTo>
                    <a:pt x="1182299" y="2539999"/>
                  </a:moveTo>
                  <a:lnTo>
                    <a:pt x="1179020" y="2539999"/>
                  </a:lnTo>
                  <a:lnTo>
                    <a:pt x="2377281" y="1333957"/>
                  </a:lnTo>
                  <a:lnTo>
                    <a:pt x="3024496" y="685799"/>
                  </a:lnTo>
                  <a:lnTo>
                    <a:pt x="3024496" y="634999"/>
                  </a:lnTo>
                  <a:lnTo>
                    <a:pt x="3040889" y="634999"/>
                  </a:lnTo>
                  <a:lnTo>
                    <a:pt x="3040889" y="698499"/>
                  </a:lnTo>
                  <a:lnTo>
                    <a:pt x="3022037" y="698499"/>
                  </a:lnTo>
                  <a:lnTo>
                    <a:pt x="1182299" y="2539999"/>
                  </a:lnTo>
                  <a:close/>
                </a:path>
                <a:path w="3041015" h="2540000">
                  <a:moveTo>
                    <a:pt x="2021602" y="796591"/>
                  </a:moveTo>
                  <a:lnTo>
                    <a:pt x="2141666" y="676099"/>
                  </a:lnTo>
                  <a:lnTo>
                    <a:pt x="2147474" y="673099"/>
                  </a:lnTo>
                  <a:lnTo>
                    <a:pt x="2021602" y="796591"/>
                  </a:lnTo>
                  <a:close/>
                </a:path>
                <a:path w="3041015" h="2540000">
                  <a:moveTo>
                    <a:pt x="1238854" y="2539999"/>
                  </a:moveTo>
                  <a:lnTo>
                    <a:pt x="1234756" y="2539999"/>
                  </a:lnTo>
                  <a:lnTo>
                    <a:pt x="2723686" y="1041399"/>
                  </a:lnTo>
                  <a:lnTo>
                    <a:pt x="3022037" y="749299"/>
                  </a:lnTo>
                  <a:lnTo>
                    <a:pt x="3022037" y="698499"/>
                  </a:lnTo>
                  <a:lnTo>
                    <a:pt x="3040889" y="698499"/>
                  </a:lnTo>
                  <a:lnTo>
                    <a:pt x="3040889" y="749299"/>
                  </a:lnTo>
                  <a:lnTo>
                    <a:pt x="3026955" y="749299"/>
                  </a:lnTo>
                  <a:lnTo>
                    <a:pt x="1238854" y="2539999"/>
                  </a:lnTo>
                  <a:close/>
                </a:path>
                <a:path w="3041015" h="2540000">
                  <a:moveTo>
                    <a:pt x="328146" y="2439071"/>
                  </a:moveTo>
                  <a:lnTo>
                    <a:pt x="486870" y="2273299"/>
                  </a:lnTo>
                  <a:lnTo>
                    <a:pt x="2008747" y="752369"/>
                  </a:lnTo>
                  <a:lnTo>
                    <a:pt x="2014691" y="749299"/>
                  </a:lnTo>
                  <a:lnTo>
                    <a:pt x="328146" y="2439071"/>
                  </a:lnTo>
                  <a:close/>
                </a:path>
                <a:path w="3041015" h="2540000">
                  <a:moveTo>
                    <a:pt x="1350326" y="2539999"/>
                  </a:moveTo>
                  <a:lnTo>
                    <a:pt x="1347048" y="2539999"/>
                  </a:lnTo>
                  <a:lnTo>
                    <a:pt x="1492576" y="2387599"/>
                  </a:lnTo>
                  <a:lnTo>
                    <a:pt x="1940923" y="1943099"/>
                  </a:lnTo>
                  <a:lnTo>
                    <a:pt x="3023677" y="850899"/>
                  </a:lnTo>
                  <a:lnTo>
                    <a:pt x="3023677" y="803295"/>
                  </a:lnTo>
                  <a:lnTo>
                    <a:pt x="3026955" y="800099"/>
                  </a:lnTo>
                  <a:lnTo>
                    <a:pt x="3026955" y="749299"/>
                  </a:lnTo>
                  <a:lnTo>
                    <a:pt x="3040889" y="749299"/>
                  </a:lnTo>
                  <a:lnTo>
                    <a:pt x="3040889" y="863599"/>
                  </a:lnTo>
                  <a:lnTo>
                    <a:pt x="3022857" y="863599"/>
                  </a:lnTo>
                  <a:lnTo>
                    <a:pt x="1350326" y="2539999"/>
                  </a:lnTo>
                  <a:close/>
                </a:path>
                <a:path w="3041015" h="2540000">
                  <a:moveTo>
                    <a:pt x="287244" y="2539999"/>
                  </a:moveTo>
                  <a:lnTo>
                    <a:pt x="283966" y="2539999"/>
                  </a:lnTo>
                  <a:lnTo>
                    <a:pt x="1094588" y="1724642"/>
                  </a:lnTo>
                  <a:lnTo>
                    <a:pt x="1317412" y="1500343"/>
                  </a:lnTo>
                  <a:lnTo>
                    <a:pt x="1772076" y="1041399"/>
                  </a:lnTo>
                  <a:lnTo>
                    <a:pt x="2021602" y="796591"/>
                  </a:lnTo>
                  <a:lnTo>
                    <a:pt x="486870" y="2336799"/>
                  </a:lnTo>
                  <a:lnTo>
                    <a:pt x="287244" y="2539999"/>
                  </a:lnTo>
                  <a:close/>
                </a:path>
                <a:path w="3041015" h="2540000">
                  <a:moveTo>
                    <a:pt x="2922008" y="902404"/>
                  </a:moveTo>
                  <a:lnTo>
                    <a:pt x="3023677" y="800099"/>
                  </a:lnTo>
                  <a:lnTo>
                    <a:pt x="3023677" y="803295"/>
                  </a:lnTo>
                  <a:lnTo>
                    <a:pt x="2922008" y="902404"/>
                  </a:lnTo>
                  <a:close/>
                </a:path>
                <a:path w="3041015" h="2540000">
                  <a:moveTo>
                    <a:pt x="270416" y="2441153"/>
                  </a:moveTo>
                  <a:lnTo>
                    <a:pt x="431134" y="2273299"/>
                  </a:lnTo>
                  <a:lnTo>
                    <a:pt x="1873355" y="831187"/>
                  </a:lnTo>
                  <a:lnTo>
                    <a:pt x="1884368" y="825499"/>
                  </a:lnTo>
                  <a:lnTo>
                    <a:pt x="270416" y="2441153"/>
                  </a:lnTo>
                  <a:close/>
                </a:path>
                <a:path w="3041015" h="2540000">
                  <a:moveTo>
                    <a:pt x="1462618" y="2539999"/>
                  </a:moveTo>
                  <a:lnTo>
                    <a:pt x="1458520" y="2539999"/>
                  </a:lnTo>
                  <a:lnTo>
                    <a:pt x="2947450" y="1041399"/>
                  </a:lnTo>
                  <a:lnTo>
                    <a:pt x="3021218" y="965199"/>
                  </a:lnTo>
                  <a:lnTo>
                    <a:pt x="3021218" y="916044"/>
                  </a:lnTo>
                  <a:lnTo>
                    <a:pt x="3022857" y="914399"/>
                  </a:lnTo>
                  <a:lnTo>
                    <a:pt x="3022857" y="863599"/>
                  </a:lnTo>
                  <a:lnTo>
                    <a:pt x="3040889" y="863599"/>
                  </a:lnTo>
                  <a:lnTo>
                    <a:pt x="3040889" y="965199"/>
                  </a:lnTo>
                  <a:lnTo>
                    <a:pt x="3025316" y="965199"/>
                  </a:lnTo>
                  <a:lnTo>
                    <a:pt x="1462618" y="2539999"/>
                  </a:lnTo>
                  <a:close/>
                </a:path>
                <a:path w="3041015" h="2540000">
                  <a:moveTo>
                    <a:pt x="236606" y="2418253"/>
                  </a:moveTo>
                  <a:lnTo>
                    <a:pt x="375398" y="2273299"/>
                  </a:lnTo>
                  <a:lnTo>
                    <a:pt x="1747376" y="903027"/>
                  </a:lnTo>
                  <a:lnTo>
                    <a:pt x="1749946" y="901699"/>
                  </a:lnTo>
                  <a:lnTo>
                    <a:pt x="236606" y="2418253"/>
                  </a:lnTo>
                  <a:close/>
                </a:path>
                <a:path w="3041015" h="2540000">
                  <a:moveTo>
                    <a:pt x="1294590" y="2539999"/>
                  </a:moveTo>
                  <a:lnTo>
                    <a:pt x="1290492" y="2539999"/>
                  </a:lnTo>
                  <a:lnTo>
                    <a:pt x="2779422" y="1041399"/>
                  </a:lnTo>
                  <a:lnTo>
                    <a:pt x="2922008" y="902404"/>
                  </a:lnTo>
                  <a:lnTo>
                    <a:pt x="1294590" y="2539999"/>
                  </a:lnTo>
                  <a:close/>
                </a:path>
                <a:path w="3041015" h="2540000">
                  <a:moveTo>
                    <a:pt x="2559745" y="1378857"/>
                  </a:moveTo>
                  <a:lnTo>
                    <a:pt x="3021218" y="914399"/>
                  </a:lnTo>
                  <a:lnTo>
                    <a:pt x="3021218" y="916044"/>
                  </a:lnTo>
                  <a:lnTo>
                    <a:pt x="2559745" y="1378857"/>
                  </a:lnTo>
                  <a:close/>
                </a:path>
                <a:path w="3041015" h="2540000">
                  <a:moveTo>
                    <a:pt x="398716" y="2539999"/>
                  </a:moveTo>
                  <a:lnTo>
                    <a:pt x="395209" y="2539999"/>
                  </a:lnTo>
                  <a:lnTo>
                    <a:pt x="540966" y="2387599"/>
                  </a:lnTo>
                  <a:lnTo>
                    <a:pt x="1972073" y="959822"/>
                  </a:lnTo>
                  <a:lnTo>
                    <a:pt x="682797" y="2254371"/>
                  </a:lnTo>
                  <a:lnTo>
                    <a:pt x="398716" y="2539999"/>
                  </a:lnTo>
                  <a:close/>
                </a:path>
                <a:path w="3041015" h="2540000">
                  <a:moveTo>
                    <a:pt x="2937498" y="1167103"/>
                  </a:moveTo>
                  <a:lnTo>
                    <a:pt x="3023677" y="1079499"/>
                  </a:lnTo>
                  <a:lnTo>
                    <a:pt x="3023677" y="1029640"/>
                  </a:lnTo>
                  <a:lnTo>
                    <a:pt x="3025316" y="1028699"/>
                  </a:lnTo>
                  <a:lnTo>
                    <a:pt x="3025316" y="965199"/>
                  </a:lnTo>
                  <a:lnTo>
                    <a:pt x="3040889" y="965199"/>
                  </a:lnTo>
                  <a:lnTo>
                    <a:pt x="3040889" y="1079499"/>
                  </a:lnTo>
                  <a:lnTo>
                    <a:pt x="3024496" y="1079499"/>
                  </a:lnTo>
                  <a:lnTo>
                    <a:pt x="2937498" y="1167103"/>
                  </a:lnTo>
                  <a:close/>
                </a:path>
                <a:path w="3041015" h="2540000">
                  <a:moveTo>
                    <a:pt x="160914" y="2438240"/>
                  </a:moveTo>
                  <a:lnTo>
                    <a:pt x="318842" y="2273299"/>
                  </a:lnTo>
                  <a:lnTo>
                    <a:pt x="1610362" y="981835"/>
                  </a:lnTo>
                  <a:lnTo>
                    <a:pt x="1617982" y="977899"/>
                  </a:lnTo>
                  <a:lnTo>
                    <a:pt x="160914" y="2438240"/>
                  </a:lnTo>
                  <a:close/>
                </a:path>
                <a:path w="3041015" h="2540000">
                  <a:moveTo>
                    <a:pt x="3021492" y="1030894"/>
                  </a:moveTo>
                  <a:lnTo>
                    <a:pt x="3023677" y="1028699"/>
                  </a:lnTo>
                  <a:lnTo>
                    <a:pt x="3023677" y="1029640"/>
                  </a:lnTo>
                  <a:lnTo>
                    <a:pt x="3021492" y="1030894"/>
                  </a:lnTo>
                  <a:close/>
                </a:path>
                <a:path w="3041015" h="2540000">
                  <a:moveTo>
                    <a:pt x="1519174" y="2539999"/>
                  </a:moveTo>
                  <a:lnTo>
                    <a:pt x="1514256" y="2539999"/>
                  </a:lnTo>
                  <a:lnTo>
                    <a:pt x="3003186" y="1041399"/>
                  </a:lnTo>
                  <a:lnTo>
                    <a:pt x="3021492" y="1030894"/>
                  </a:lnTo>
                  <a:lnTo>
                    <a:pt x="1519174" y="2539999"/>
                  </a:lnTo>
                  <a:close/>
                </a:path>
                <a:path w="3041015" h="2540000">
                  <a:moveTo>
                    <a:pt x="1036081" y="1500343"/>
                  </a:moveTo>
                  <a:lnTo>
                    <a:pt x="1477665" y="1058769"/>
                  </a:lnTo>
                  <a:lnTo>
                    <a:pt x="1485200" y="1054099"/>
                  </a:lnTo>
                  <a:lnTo>
                    <a:pt x="1203600" y="1333957"/>
                  </a:lnTo>
                  <a:lnTo>
                    <a:pt x="1036081" y="1500343"/>
                  </a:lnTo>
                  <a:close/>
                </a:path>
                <a:path w="3041015" h="2540000">
                  <a:moveTo>
                    <a:pt x="1630646" y="2539999"/>
                  </a:moveTo>
                  <a:lnTo>
                    <a:pt x="1625728" y="2539999"/>
                  </a:lnTo>
                  <a:lnTo>
                    <a:pt x="2443367" y="1714499"/>
                  </a:lnTo>
                  <a:lnTo>
                    <a:pt x="2611394" y="1549399"/>
                  </a:lnTo>
                  <a:lnTo>
                    <a:pt x="3024496" y="1130299"/>
                  </a:lnTo>
                  <a:lnTo>
                    <a:pt x="3024496" y="1079499"/>
                  </a:lnTo>
                  <a:lnTo>
                    <a:pt x="3040889" y="1079499"/>
                  </a:lnTo>
                  <a:lnTo>
                    <a:pt x="3040889" y="1142999"/>
                  </a:lnTo>
                  <a:lnTo>
                    <a:pt x="3023677" y="1142999"/>
                  </a:lnTo>
                  <a:lnTo>
                    <a:pt x="1630646" y="2539999"/>
                  </a:lnTo>
                  <a:close/>
                </a:path>
                <a:path w="3041015" h="2540000">
                  <a:moveTo>
                    <a:pt x="596383" y="1888289"/>
                  </a:moveTo>
                  <a:lnTo>
                    <a:pt x="1354876" y="1130299"/>
                  </a:lnTo>
                  <a:lnTo>
                    <a:pt x="1362253" y="1130299"/>
                  </a:lnTo>
                  <a:lnTo>
                    <a:pt x="596383" y="1888289"/>
                  </a:lnTo>
                  <a:close/>
                </a:path>
                <a:path w="3041015" h="2540000">
                  <a:moveTo>
                    <a:pt x="1742117" y="2539999"/>
                  </a:moveTo>
                  <a:lnTo>
                    <a:pt x="1738019" y="2539999"/>
                  </a:lnTo>
                  <a:lnTo>
                    <a:pt x="2545613" y="1724642"/>
                  </a:lnTo>
                  <a:lnTo>
                    <a:pt x="2768958" y="1500343"/>
                  </a:lnTo>
                  <a:lnTo>
                    <a:pt x="3023677" y="1244599"/>
                  </a:lnTo>
                  <a:lnTo>
                    <a:pt x="3023677" y="1142999"/>
                  </a:lnTo>
                  <a:lnTo>
                    <a:pt x="3040889" y="1142999"/>
                  </a:lnTo>
                  <a:lnTo>
                    <a:pt x="3040889" y="1257299"/>
                  </a:lnTo>
                  <a:lnTo>
                    <a:pt x="3023677" y="1257299"/>
                  </a:lnTo>
                  <a:lnTo>
                    <a:pt x="1742117" y="2539999"/>
                  </a:lnTo>
                  <a:close/>
                </a:path>
                <a:path w="3041015" h="2540000">
                  <a:moveTo>
                    <a:pt x="2383813" y="1724642"/>
                  </a:moveTo>
                  <a:lnTo>
                    <a:pt x="2937498" y="1167103"/>
                  </a:lnTo>
                  <a:lnTo>
                    <a:pt x="2611394" y="1498599"/>
                  </a:lnTo>
                  <a:lnTo>
                    <a:pt x="2383813" y="1724642"/>
                  </a:lnTo>
                  <a:close/>
                </a:path>
                <a:path w="3041015" h="2540000">
                  <a:moveTo>
                    <a:pt x="1686382" y="2539999"/>
                  </a:moveTo>
                  <a:lnTo>
                    <a:pt x="1682283" y="2539999"/>
                  </a:lnTo>
                  <a:lnTo>
                    <a:pt x="2499922" y="1714499"/>
                  </a:lnTo>
                  <a:lnTo>
                    <a:pt x="3023677" y="1193799"/>
                  </a:lnTo>
                  <a:lnTo>
                    <a:pt x="1686382" y="2539999"/>
                  </a:lnTo>
                  <a:close/>
                </a:path>
                <a:path w="3041015" h="2540000">
                  <a:moveTo>
                    <a:pt x="60380" y="2370508"/>
                  </a:moveTo>
                  <a:lnTo>
                    <a:pt x="151634" y="2273299"/>
                  </a:lnTo>
                  <a:lnTo>
                    <a:pt x="1217204" y="1208514"/>
                  </a:lnTo>
                  <a:lnTo>
                    <a:pt x="1220454" y="1206499"/>
                  </a:lnTo>
                  <a:lnTo>
                    <a:pt x="60380" y="2370508"/>
                  </a:lnTo>
                  <a:close/>
                </a:path>
                <a:path w="3041015" h="2540000">
                  <a:moveTo>
                    <a:pt x="1798673" y="2539999"/>
                  </a:moveTo>
                  <a:lnTo>
                    <a:pt x="1793755" y="2539999"/>
                  </a:lnTo>
                  <a:lnTo>
                    <a:pt x="2611394" y="1714499"/>
                  </a:lnTo>
                  <a:lnTo>
                    <a:pt x="3023677" y="1308099"/>
                  </a:lnTo>
                  <a:lnTo>
                    <a:pt x="3023677" y="1257299"/>
                  </a:lnTo>
                  <a:lnTo>
                    <a:pt x="3040889" y="1257299"/>
                  </a:lnTo>
                  <a:lnTo>
                    <a:pt x="3040889" y="1308099"/>
                  </a:lnTo>
                  <a:lnTo>
                    <a:pt x="3024496" y="1308099"/>
                  </a:lnTo>
                  <a:lnTo>
                    <a:pt x="1798673" y="2539999"/>
                  </a:lnTo>
                  <a:close/>
                </a:path>
                <a:path w="3041015" h="2540000">
                  <a:moveTo>
                    <a:pt x="114233" y="2254371"/>
                  </a:moveTo>
                  <a:lnTo>
                    <a:pt x="1088491" y="1282699"/>
                  </a:lnTo>
                  <a:lnTo>
                    <a:pt x="1097507" y="1282699"/>
                  </a:lnTo>
                  <a:lnTo>
                    <a:pt x="114233" y="2254371"/>
                  </a:lnTo>
                  <a:close/>
                </a:path>
                <a:path w="3041015" h="2540000">
                  <a:moveTo>
                    <a:pt x="1854409" y="2539999"/>
                  </a:moveTo>
                  <a:lnTo>
                    <a:pt x="1850311" y="2539999"/>
                  </a:lnTo>
                  <a:lnTo>
                    <a:pt x="2667950" y="1714499"/>
                  </a:lnTo>
                  <a:lnTo>
                    <a:pt x="3024496" y="1358899"/>
                  </a:lnTo>
                  <a:lnTo>
                    <a:pt x="3024496" y="1308099"/>
                  </a:lnTo>
                  <a:lnTo>
                    <a:pt x="3040889" y="1308099"/>
                  </a:lnTo>
                  <a:lnTo>
                    <a:pt x="3040889" y="1371599"/>
                  </a:lnTo>
                  <a:lnTo>
                    <a:pt x="3022857" y="1371599"/>
                  </a:lnTo>
                  <a:lnTo>
                    <a:pt x="1854409" y="2539999"/>
                  </a:lnTo>
                  <a:close/>
                </a:path>
                <a:path w="3041015" h="2540000">
                  <a:moveTo>
                    <a:pt x="455272" y="2539999"/>
                  </a:moveTo>
                  <a:lnTo>
                    <a:pt x="450354" y="2539999"/>
                  </a:lnTo>
                  <a:lnTo>
                    <a:pt x="1655907" y="1333957"/>
                  </a:lnTo>
                  <a:lnTo>
                    <a:pt x="455272" y="2539999"/>
                  </a:lnTo>
                  <a:close/>
                </a:path>
                <a:path w="3041015" h="2540000">
                  <a:moveTo>
                    <a:pt x="396112" y="1921076"/>
                  </a:moveTo>
                  <a:lnTo>
                    <a:pt x="956527" y="1358899"/>
                  </a:lnTo>
                  <a:lnTo>
                    <a:pt x="965543" y="1358899"/>
                  </a:lnTo>
                  <a:lnTo>
                    <a:pt x="396112" y="1921076"/>
                  </a:lnTo>
                  <a:close/>
                </a:path>
                <a:path w="3041015" h="2540000">
                  <a:moveTo>
                    <a:pt x="1910145" y="2539999"/>
                  </a:moveTo>
                  <a:lnTo>
                    <a:pt x="1906047" y="2539999"/>
                  </a:lnTo>
                  <a:lnTo>
                    <a:pt x="2723686" y="1714499"/>
                  </a:lnTo>
                  <a:lnTo>
                    <a:pt x="3022857" y="1422399"/>
                  </a:lnTo>
                  <a:lnTo>
                    <a:pt x="3022857" y="1371599"/>
                  </a:lnTo>
                  <a:lnTo>
                    <a:pt x="3040889" y="1371599"/>
                  </a:lnTo>
                  <a:lnTo>
                    <a:pt x="3040889" y="1422399"/>
                  </a:lnTo>
                  <a:lnTo>
                    <a:pt x="3025316" y="1422399"/>
                  </a:lnTo>
                  <a:lnTo>
                    <a:pt x="1910145" y="2539999"/>
                  </a:lnTo>
                  <a:close/>
                </a:path>
                <a:path w="3041015" h="2540000">
                  <a:moveTo>
                    <a:pt x="1406062" y="2539999"/>
                  </a:moveTo>
                  <a:lnTo>
                    <a:pt x="1401964" y="2539999"/>
                  </a:lnTo>
                  <a:lnTo>
                    <a:pt x="2559745" y="1378857"/>
                  </a:lnTo>
                  <a:lnTo>
                    <a:pt x="1406062" y="2539999"/>
                  </a:lnTo>
                  <a:close/>
                </a:path>
                <a:path w="3041015" h="2540000">
                  <a:moveTo>
                    <a:pt x="511008" y="2539999"/>
                  </a:moveTo>
                  <a:lnTo>
                    <a:pt x="506910" y="2539999"/>
                  </a:lnTo>
                  <a:lnTo>
                    <a:pt x="1657813" y="1388224"/>
                  </a:lnTo>
                  <a:lnTo>
                    <a:pt x="511008" y="2539999"/>
                  </a:lnTo>
                  <a:close/>
                </a:path>
                <a:path w="3041015" h="2540000">
                  <a:moveTo>
                    <a:pt x="2022437" y="2539999"/>
                  </a:moveTo>
                  <a:lnTo>
                    <a:pt x="2017519" y="2539999"/>
                  </a:lnTo>
                  <a:lnTo>
                    <a:pt x="2825112" y="1724642"/>
                  </a:lnTo>
                  <a:lnTo>
                    <a:pt x="3023677" y="1523999"/>
                  </a:lnTo>
                  <a:lnTo>
                    <a:pt x="3023677" y="1474808"/>
                  </a:lnTo>
                  <a:lnTo>
                    <a:pt x="3025316" y="1473199"/>
                  </a:lnTo>
                  <a:lnTo>
                    <a:pt x="3025316" y="1422399"/>
                  </a:lnTo>
                  <a:lnTo>
                    <a:pt x="3040889" y="1422399"/>
                  </a:lnTo>
                  <a:lnTo>
                    <a:pt x="3040889" y="1536699"/>
                  </a:lnTo>
                  <a:lnTo>
                    <a:pt x="3024496" y="1536699"/>
                  </a:lnTo>
                  <a:lnTo>
                    <a:pt x="2022437" y="2539999"/>
                  </a:lnTo>
                  <a:close/>
                </a:path>
                <a:path w="3041015" h="2540000">
                  <a:moveTo>
                    <a:pt x="741070" y="1517282"/>
                  </a:moveTo>
                  <a:lnTo>
                    <a:pt x="817309" y="1439088"/>
                  </a:lnTo>
                  <a:lnTo>
                    <a:pt x="823745" y="1435099"/>
                  </a:lnTo>
                  <a:lnTo>
                    <a:pt x="741070" y="1517282"/>
                  </a:lnTo>
                  <a:close/>
                </a:path>
                <a:path w="3041015" h="2540000">
                  <a:moveTo>
                    <a:pt x="2966178" y="1531232"/>
                  </a:moveTo>
                  <a:lnTo>
                    <a:pt x="3023677" y="1473199"/>
                  </a:lnTo>
                  <a:lnTo>
                    <a:pt x="3023677" y="1474808"/>
                  </a:lnTo>
                  <a:lnTo>
                    <a:pt x="2966178" y="1531232"/>
                  </a:lnTo>
                  <a:close/>
                </a:path>
                <a:path w="3041015" h="2540000">
                  <a:moveTo>
                    <a:pt x="31843" y="2514599"/>
                  </a:moveTo>
                  <a:lnTo>
                    <a:pt x="18851" y="2514599"/>
                  </a:lnTo>
                  <a:lnTo>
                    <a:pt x="810304" y="1724642"/>
                  </a:lnTo>
                  <a:lnTo>
                    <a:pt x="1036081" y="1500343"/>
                  </a:lnTo>
                  <a:lnTo>
                    <a:pt x="263106" y="2273299"/>
                  </a:lnTo>
                  <a:lnTo>
                    <a:pt x="31843" y="2514599"/>
                  </a:lnTo>
                  <a:close/>
                </a:path>
                <a:path w="3041015" h="2540000">
                  <a:moveTo>
                    <a:pt x="18851" y="2184399"/>
                  </a:moveTo>
                  <a:lnTo>
                    <a:pt x="690962" y="1511299"/>
                  </a:lnTo>
                  <a:lnTo>
                    <a:pt x="700798" y="1511299"/>
                  </a:lnTo>
                  <a:lnTo>
                    <a:pt x="599161" y="1612899"/>
                  </a:lnTo>
                  <a:lnTo>
                    <a:pt x="18851" y="2184399"/>
                  </a:lnTo>
                  <a:close/>
                </a:path>
                <a:path w="3041015" h="2540000">
                  <a:moveTo>
                    <a:pt x="32298" y="2235199"/>
                  </a:moveTo>
                  <a:lnTo>
                    <a:pt x="18851" y="2235199"/>
                  </a:lnTo>
                  <a:lnTo>
                    <a:pt x="741070" y="1517282"/>
                  </a:lnTo>
                  <a:lnTo>
                    <a:pt x="486870" y="1777999"/>
                  </a:lnTo>
                  <a:lnTo>
                    <a:pt x="32298" y="2235199"/>
                  </a:lnTo>
                  <a:close/>
                </a:path>
                <a:path w="3041015" h="2540000">
                  <a:moveTo>
                    <a:pt x="1966701" y="2539999"/>
                  </a:moveTo>
                  <a:lnTo>
                    <a:pt x="1961783" y="2539999"/>
                  </a:lnTo>
                  <a:lnTo>
                    <a:pt x="2779422" y="1714499"/>
                  </a:lnTo>
                  <a:lnTo>
                    <a:pt x="2966178" y="1531232"/>
                  </a:lnTo>
                  <a:lnTo>
                    <a:pt x="1966701" y="2539999"/>
                  </a:lnTo>
                  <a:close/>
                </a:path>
                <a:path w="3041015" h="2540000">
                  <a:moveTo>
                    <a:pt x="2133909" y="2539999"/>
                  </a:moveTo>
                  <a:lnTo>
                    <a:pt x="2129810" y="2539999"/>
                  </a:lnTo>
                  <a:lnTo>
                    <a:pt x="2937404" y="1724642"/>
                  </a:lnTo>
                  <a:lnTo>
                    <a:pt x="3022857" y="1638299"/>
                  </a:lnTo>
                  <a:lnTo>
                    <a:pt x="3022857" y="1589067"/>
                  </a:lnTo>
                  <a:lnTo>
                    <a:pt x="3024496" y="1587499"/>
                  </a:lnTo>
                  <a:lnTo>
                    <a:pt x="3024496" y="1536699"/>
                  </a:lnTo>
                  <a:lnTo>
                    <a:pt x="3040889" y="1536699"/>
                  </a:lnTo>
                  <a:lnTo>
                    <a:pt x="3040889" y="1638299"/>
                  </a:lnTo>
                  <a:lnTo>
                    <a:pt x="3023677" y="1638299"/>
                  </a:lnTo>
                  <a:lnTo>
                    <a:pt x="2133909" y="2539999"/>
                  </a:lnTo>
                  <a:close/>
                </a:path>
                <a:path w="3041015" h="2540000">
                  <a:moveTo>
                    <a:pt x="31501" y="2120899"/>
                  </a:moveTo>
                  <a:lnTo>
                    <a:pt x="18851" y="2120899"/>
                  </a:lnTo>
                  <a:lnTo>
                    <a:pt x="558999" y="1587499"/>
                  </a:lnTo>
                  <a:lnTo>
                    <a:pt x="568015" y="1587499"/>
                  </a:lnTo>
                  <a:lnTo>
                    <a:pt x="486870" y="1663699"/>
                  </a:lnTo>
                  <a:lnTo>
                    <a:pt x="31501" y="2120899"/>
                  </a:lnTo>
                  <a:close/>
                </a:path>
                <a:path w="3041015" h="2540000">
                  <a:moveTo>
                    <a:pt x="2992603" y="1618004"/>
                  </a:moveTo>
                  <a:lnTo>
                    <a:pt x="3022857" y="1587499"/>
                  </a:lnTo>
                  <a:lnTo>
                    <a:pt x="3022857" y="1589067"/>
                  </a:lnTo>
                  <a:lnTo>
                    <a:pt x="2992603" y="1618004"/>
                  </a:lnTo>
                  <a:close/>
                </a:path>
                <a:path w="3041015" h="2540000">
                  <a:moveTo>
                    <a:pt x="2078173" y="2539999"/>
                  </a:moveTo>
                  <a:lnTo>
                    <a:pt x="2074074" y="2539999"/>
                  </a:lnTo>
                  <a:lnTo>
                    <a:pt x="2891714" y="1714499"/>
                  </a:lnTo>
                  <a:lnTo>
                    <a:pt x="2992603" y="1618004"/>
                  </a:lnTo>
                  <a:lnTo>
                    <a:pt x="2078173" y="2539999"/>
                  </a:lnTo>
                  <a:close/>
                </a:path>
                <a:path w="3041015" h="2540000">
                  <a:moveTo>
                    <a:pt x="2568569" y="2265863"/>
                  </a:moveTo>
                  <a:lnTo>
                    <a:pt x="2579919" y="2254371"/>
                  </a:lnTo>
                  <a:lnTo>
                    <a:pt x="3023677" y="1803399"/>
                  </a:lnTo>
                  <a:lnTo>
                    <a:pt x="3023677" y="1638299"/>
                  </a:lnTo>
                  <a:lnTo>
                    <a:pt x="3040889" y="1638299"/>
                  </a:lnTo>
                  <a:lnTo>
                    <a:pt x="3040889" y="1816099"/>
                  </a:lnTo>
                  <a:lnTo>
                    <a:pt x="3023677" y="1816099"/>
                  </a:lnTo>
                  <a:lnTo>
                    <a:pt x="2568569" y="2265863"/>
                  </a:lnTo>
                  <a:close/>
                </a:path>
                <a:path w="3041015" h="2540000">
                  <a:moveTo>
                    <a:pt x="53618" y="2036233"/>
                  </a:moveTo>
                  <a:lnTo>
                    <a:pt x="427036" y="1663699"/>
                  </a:lnTo>
                  <a:lnTo>
                    <a:pt x="436052" y="1663699"/>
                  </a:lnTo>
                  <a:lnTo>
                    <a:pt x="53618" y="2036233"/>
                  </a:lnTo>
                  <a:close/>
                </a:path>
                <a:path w="3041015" h="2540000">
                  <a:moveTo>
                    <a:pt x="2190464" y="2539999"/>
                  </a:moveTo>
                  <a:lnTo>
                    <a:pt x="2185546" y="2539999"/>
                  </a:lnTo>
                  <a:lnTo>
                    <a:pt x="3003186" y="1714499"/>
                  </a:lnTo>
                  <a:lnTo>
                    <a:pt x="3023677" y="1701799"/>
                  </a:lnTo>
                  <a:lnTo>
                    <a:pt x="2190464" y="2539999"/>
                  </a:lnTo>
                  <a:close/>
                </a:path>
                <a:path w="3041015" h="2540000">
                  <a:moveTo>
                    <a:pt x="1574090" y="2539999"/>
                  </a:moveTo>
                  <a:lnTo>
                    <a:pt x="1570259" y="2539999"/>
                  </a:lnTo>
                  <a:lnTo>
                    <a:pt x="1716340" y="2387599"/>
                  </a:lnTo>
                  <a:lnTo>
                    <a:pt x="2383813" y="1724642"/>
                  </a:lnTo>
                  <a:lnTo>
                    <a:pt x="1574090" y="2539999"/>
                  </a:lnTo>
                  <a:close/>
                </a:path>
                <a:path w="3041015" h="2540000">
                  <a:moveTo>
                    <a:pt x="19671" y="2019299"/>
                  </a:moveTo>
                  <a:lnTo>
                    <a:pt x="18851" y="2019299"/>
                  </a:lnTo>
                  <a:lnTo>
                    <a:pt x="294253" y="1739899"/>
                  </a:lnTo>
                  <a:lnTo>
                    <a:pt x="304088" y="1739899"/>
                  </a:lnTo>
                  <a:lnTo>
                    <a:pt x="19671" y="2019299"/>
                  </a:lnTo>
                  <a:close/>
                </a:path>
                <a:path w="3041015" h="2540000">
                  <a:moveTo>
                    <a:pt x="2246200" y="2539999"/>
                  </a:moveTo>
                  <a:lnTo>
                    <a:pt x="2242102" y="2539999"/>
                  </a:lnTo>
                  <a:lnTo>
                    <a:pt x="2611394" y="2158999"/>
                  </a:lnTo>
                  <a:lnTo>
                    <a:pt x="3023677" y="1752599"/>
                  </a:lnTo>
                  <a:lnTo>
                    <a:pt x="2246200" y="2539999"/>
                  </a:lnTo>
                  <a:close/>
                </a:path>
                <a:path w="3041015" h="2540000">
                  <a:moveTo>
                    <a:pt x="31556" y="1955799"/>
                  </a:moveTo>
                  <a:lnTo>
                    <a:pt x="18851" y="1955799"/>
                  </a:lnTo>
                  <a:lnTo>
                    <a:pt x="161470" y="1816099"/>
                  </a:lnTo>
                  <a:lnTo>
                    <a:pt x="171306" y="1816099"/>
                  </a:lnTo>
                  <a:lnTo>
                    <a:pt x="31556" y="1955799"/>
                  </a:lnTo>
                  <a:close/>
                </a:path>
                <a:path w="3041015" h="2540000">
                  <a:moveTo>
                    <a:pt x="2649864" y="2295662"/>
                  </a:moveTo>
                  <a:lnTo>
                    <a:pt x="3023677" y="1917699"/>
                  </a:lnTo>
                  <a:lnTo>
                    <a:pt x="3023677" y="1816099"/>
                  </a:lnTo>
                  <a:lnTo>
                    <a:pt x="3040889" y="1816099"/>
                  </a:lnTo>
                  <a:lnTo>
                    <a:pt x="3040889" y="1930399"/>
                  </a:lnTo>
                  <a:lnTo>
                    <a:pt x="3023677" y="1930399"/>
                  </a:lnTo>
                  <a:lnTo>
                    <a:pt x="2649864" y="2295662"/>
                  </a:lnTo>
                  <a:close/>
                </a:path>
                <a:path w="3041015" h="2540000">
                  <a:moveTo>
                    <a:pt x="861918" y="2295993"/>
                  </a:moveTo>
                  <a:lnTo>
                    <a:pt x="1157341" y="1993899"/>
                  </a:lnTo>
                  <a:lnTo>
                    <a:pt x="1303548" y="1852016"/>
                  </a:lnTo>
                  <a:lnTo>
                    <a:pt x="861918" y="2295993"/>
                  </a:lnTo>
                  <a:close/>
                </a:path>
                <a:path w="3041015" h="2540000">
                  <a:moveTo>
                    <a:pt x="2435990" y="2451099"/>
                  </a:moveTo>
                  <a:lnTo>
                    <a:pt x="3023677" y="1866899"/>
                  </a:lnTo>
                  <a:lnTo>
                    <a:pt x="2499922" y="2387599"/>
                  </a:lnTo>
                  <a:lnTo>
                    <a:pt x="2442205" y="2447890"/>
                  </a:lnTo>
                  <a:lnTo>
                    <a:pt x="2435990" y="2451099"/>
                  </a:lnTo>
                  <a:close/>
                </a:path>
                <a:path w="3041015" h="2540000">
                  <a:moveTo>
                    <a:pt x="20491" y="2463799"/>
                  </a:moveTo>
                  <a:lnTo>
                    <a:pt x="20491" y="2462143"/>
                  </a:lnTo>
                  <a:lnTo>
                    <a:pt x="207370" y="2273299"/>
                  </a:lnTo>
                  <a:lnTo>
                    <a:pt x="596383" y="1888289"/>
                  </a:lnTo>
                  <a:lnTo>
                    <a:pt x="20491" y="2463799"/>
                  </a:lnTo>
                  <a:close/>
                </a:path>
                <a:path w="3041015" h="2540000">
                  <a:moveTo>
                    <a:pt x="18851" y="1904999"/>
                  </a:moveTo>
                  <a:lnTo>
                    <a:pt x="29507" y="1892299"/>
                  </a:lnTo>
                  <a:lnTo>
                    <a:pt x="38523" y="1892299"/>
                  </a:lnTo>
                  <a:lnTo>
                    <a:pt x="18851" y="1904999"/>
                  </a:lnTo>
                  <a:close/>
                </a:path>
                <a:path w="3041015" h="2540000">
                  <a:moveTo>
                    <a:pt x="19671" y="2298699"/>
                  </a:moveTo>
                  <a:lnTo>
                    <a:pt x="19671" y="2297683"/>
                  </a:lnTo>
                  <a:lnTo>
                    <a:pt x="39343" y="2273299"/>
                  </a:lnTo>
                  <a:lnTo>
                    <a:pt x="396112" y="1921076"/>
                  </a:lnTo>
                  <a:lnTo>
                    <a:pt x="19671" y="2298699"/>
                  </a:lnTo>
                  <a:close/>
                </a:path>
                <a:path w="3041015" h="2540000">
                  <a:moveTo>
                    <a:pt x="2875922" y="2181013"/>
                  </a:moveTo>
                  <a:lnTo>
                    <a:pt x="3019579" y="2031999"/>
                  </a:lnTo>
                  <a:lnTo>
                    <a:pt x="3021256" y="2031999"/>
                  </a:lnTo>
                  <a:lnTo>
                    <a:pt x="3022550" y="2019299"/>
                  </a:lnTo>
                  <a:lnTo>
                    <a:pt x="3023382" y="2006599"/>
                  </a:lnTo>
                  <a:lnTo>
                    <a:pt x="3023677" y="1993899"/>
                  </a:lnTo>
                  <a:lnTo>
                    <a:pt x="3023677" y="1930399"/>
                  </a:lnTo>
                  <a:lnTo>
                    <a:pt x="3040889" y="1930399"/>
                  </a:lnTo>
                  <a:lnTo>
                    <a:pt x="3040889" y="1993899"/>
                  </a:lnTo>
                  <a:lnTo>
                    <a:pt x="3034793" y="2044699"/>
                  </a:lnTo>
                  <a:lnTo>
                    <a:pt x="3017939" y="2044699"/>
                  </a:lnTo>
                  <a:lnTo>
                    <a:pt x="2875922" y="2181013"/>
                  </a:lnTo>
                  <a:close/>
                </a:path>
                <a:path w="3041015" h="2540000">
                  <a:moveTo>
                    <a:pt x="2700736" y="2298699"/>
                  </a:moveTo>
                  <a:lnTo>
                    <a:pt x="3023677" y="1981199"/>
                  </a:lnTo>
                  <a:lnTo>
                    <a:pt x="2708539" y="2294669"/>
                  </a:lnTo>
                  <a:lnTo>
                    <a:pt x="2700736" y="2298699"/>
                  </a:lnTo>
                  <a:close/>
                </a:path>
                <a:path w="3041015" h="2540000">
                  <a:moveTo>
                    <a:pt x="19671" y="2070099"/>
                  </a:moveTo>
                  <a:lnTo>
                    <a:pt x="19671" y="2069301"/>
                  </a:lnTo>
                  <a:lnTo>
                    <a:pt x="53618" y="2036233"/>
                  </a:lnTo>
                  <a:lnTo>
                    <a:pt x="19671" y="2070099"/>
                  </a:lnTo>
                  <a:close/>
                </a:path>
                <a:path w="3041015" h="2540000">
                  <a:moveTo>
                    <a:pt x="2337208" y="2539999"/>
                  </a:moveTo>
                  <a:lnTo>
                    <a:pt x="2297838" y="2539999"/>
                  </a:lnTo>
                  <a:lnTo>
                    <a:pt x="2316995" y="2520602"/>
                  </a:lnTo>
                  <a:lnTo>
                    <a:pt x="2426974" y="2463799"/>
                  </a:lnTo>
                  <a:lnTo>
                    <a:pt x="2442205" y="2447890"/>
                  </a:lnTo>
                  <a:lnTo>
                    <a:pt x="2558937" y="2387599"/>
                  </a:lnTo>
                  <a:lnTo>
                    <a:pt x="2574343" y="2372023"/>
                  </a:lnTo>
                  <a:lnTo>
                    <a:pt x="2691720" y="2311399"/>
                  </a:lnTo>
                  <a:lnTo>
                    <a:pt x="2708539" y="2294669"/>
                  </a:lnTo>
                  <a:lnTo>
                    <a:pt x="2823683" y="2235199"/>
                  </a:lnTo>
                  <a:lnTo>
                    <a:pt x="2838837" y="2219480"/>
                  </a:lnTo>
                  <a:lnTo>
                    <a:pt x="2935975" y="2171699"/>
                  </a:lnTo>
                  <a:lnTo>
                    <a:pt x="2987100" y="2120899"/>
                  </a:lnTo>
                  <a:lnTo>
                    <a:pt x="3005709" y="2082799"/>
                  </a:lnTo>
                  <a:lnTo>
                    <a:pt x="3017939" y="2044699"/>
                  </a:lnTo>
                  <a:lnTo>
                    <a:pt x="3034793" y="2044699"/>
                  </a:lnTo>
                  <a:lnTo>
                    <a:pt x="3033269" y="2057399"/>
                  </a:lnTo>
                  <a:lnTo>
                    <a:pt x="3012509" y="2108199"/>
                  </a:lnTo>
                  <a:lnTo>
                    <a:pt x="2981759" y="2146299"/>
                  </a:lnTo>
                  <a:lnTo>
                    <a:pt x="2944171" y="2184399"/>
                  </a:lnTo>
                  <a:lnTo>
                    <a:pt x="2337208" y="2539999"/>
                  </a:lnTo>
                  <a:close/>
                </a:path>
                <a:path w="3041015" h="2540000">
                  <a:moveTo>
                    <a:pt x="2832699" y="2222499"/>
                  </a:moveTo>
                  <a:lnTo>
                    <a:pt x="2875922" y="2181013"/>
                  </a:lnTo>
                  <a:lnTo>
                    <a:pt x="2838837" y="2219480"/>
                  </a:lnTo>
                  <a:lnTo>
                    <a:pt x="2832699" y="2222499"/>
                  </a:lnTo>
                  <a:close/>
                </a:path>
                <a:path w="3041015" h="2540000">
                  <a:moveTo>
                    <a:pt x="93959" y="2274591"/>
                  </a:moveTo>
                  <a:lnTo>
                    <a:pt x="95079" y="2273299"/>
                  </a:lnTo>
                  <a:lnTo>
                    <a:pt x="114233" y="2254371"/>
                  </a:lnTo>
                  <a:lnTo>
                    <a:pt x="93959" y="2274591"/>
                  </a:lnTo>
                  <a:close/>
                </a:path>
                <a:path w="3041015" h="2540000">
                  <a:moveTo>
                    <a:pt x="2304027" y="2527299"/>
                  </a:moveTo>
                  <a:lnTo>
                    <a:pt x="2568569" y="2265863"/>
                  </a:lnTo>
                  <a:lnTo>
                    <a:pt x="2316995" y="2520602"/>
                  </a:lnTo>
                  <a:lnTo>
                    <a:pt x="2304027" y="2527299"/>
                  </a:lnTo>
                  <a:close/>
                </a:path>
                <a:path w="3041015" h="2540000">
                  <a:moveTo>
                    <a:pt x="29038" y="2349499"/>
                  </a:moveTo>
                  <a:lnTo>
                    <a:pt x="18851" y="2349499"/>
                  </a:lnTo>
                  <a:lnTo>
                    <a:pt x="93959" y="2274591"/>
                  </a:lnTo>
                  <a:lnTo>
                    <a:pt x="29038" y="2349499"/>
                  </a:lnTo>
                  <a:close/>
                </a:path>
                <a:path w="3041015" h="2540000">
                  <a:moveTo>
                    <a:pt x="2568773" y="2374899"/>
                  </a:moveTo>
                  <a:lnTo>
                    <a:pt x="2649864" y="2295662"/>
                  </a:lnTo>
                  <a:lnTo>
                    <a:pt x="2574343" y="2372023"/>
                  </a:lnTo>
                  <a:lnTo>
                    <a:pt x="2568773" y="2374899"/>
                  </a:lnTo>
                  <a:close/>
                </a:path>
                <a:path w="3041015" h="2540000">
                  <a:moveTo>
                    <a:pt x="623300" y="2539999"/>
                  </a:moveTo>
                  <a:lnTo>
                    <a:pt x="619201" y="2539999"/>
                  </a:lnTo>
                  <a:lnTo>
                    <a:pt x="861918" y="2295993"/>
                  </a:lnTo>
                  <a:lnTo>
                    <a:pt x="623300" y="2539999"/>
                  </a:lnTo>
                  <a:close/>
                </a:path>
                <a:path w="3041015" h="2540000">
                  <a:moveTo>
                    <a:pt x="20491" y="2412999"/>
                  </a:moveTo>
                  <a:lnTo>
                    <a:pt x="18032" y="2412999"/>
                  </a:lnTo>
                  <a:lnTo>
                    <a:pt x="60380" y="2370508"/>
                  </a:lnTo>
                  <a:lnTo>
                    <a:pt x="20491" y="2412999"/>
                  </a:lnTo>
                  <a:close/>
                </a:path>
                <a:path w="3041015" h="2540000">
                  <a:moveTo>
                    <a:pt x="120036" y="2539999"/>
                  </a:moveTo>
                  <a:lnTo>
                    <a:pt x="115118" y="2539999"/>
                  </a:lnTo>
                  <a:lnTo>
                    <a:pt x="236606" y="2418253"/>
                  </a:lnTo>
                  <a:lnTo>
                    <a:pt x="120036" y="2539999"/>
                  </a:lnTo>
                  <a:close/>
                </a:path>
                <a:path w="3041015" h="2540000">
                  <a:moveTo>
                    <a:pt x="343439" y="2539999"/>
                  </a:moveTo>
                  <a:lnTo>
                    <a:pt x="338882" y="2539999"/>
                  </a:lnTo>
                  <a:lnTo>
                    <a:pt x="451928" y="2426853"/>
                  </a:lnTo>
                  <a:lnTo>
                    <a:pt x="343439" y="2539999"/>
                  </a:lnTo>
                  <a:close/>
                </a:path>
                <a:path w="3041015" h="2540000">
                  <a:moveTo>
                    <a:pt x="63481" y="2539999"/>
                  </a:moveTo>
                  <a:lnTo>
                    <a:pt x="59382" y="2539999"/>
                  </a:lnTo>
                  <a:lnTo>
                    <a:pt x="160914" y="2438240"/>
                  </a:lnTo>
                  <a:lnTo>
                    <a:pt x="63481" y="2539999"/>
                  </a:lnTo>
                  <a:close/>
                </a:path>
                <a:path w="3041015" h="2540000">
                  <a:moveTo>
                    <a:pt x="231508" y="2539999"/>
                  </a:moveTo>
                  <a:lnTo>
                    <a:pt x="227410" y="2539999"/>
                  </a:lnTo>
                  <a:lnTo>
                    <a:pt x="328146" y="2439071"/>
                  </a:lnTo>
                  <a:lnTo>
                    <a:pt x="231508" y="2539999"/>
                  </a:lnTo>
                  <a:close/>
                </a:path>
                <a:path w="3041015" h="2540000">
                  <a:moveTo>
                    <a:pt x="175772" y="2539999"/>
                  </a:moveTo>
                  <a:lnTo>
                    <a:pt x="171674" y="2539999"/>
                  </a:lnTo>
                  <a:lnTo>
                    <a:pt x="270416" y="2441153"/>
                  </a:lnTo>
                  <a:lnTo>
                    <a:pt x="175772" y="25399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21306" y="9436539"/>
              <a:ext cx="79505" cy="1066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54908" y="9359490"/>
              <a:ext cx="79505" cy="1066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91789" y="9279980"/>
              <a:ext cx="79505" cy="1066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64744" y="7886050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618" y="2400948"/>
                  </a:moveTo>
                  <a:lnTo>
                    <a:pt x="0" y="2400948"/>
                  </a:lnTo>
                  <a:lnTo>
                    <a:pt x="0" y="1825901"/>
                  </a:lnTo>
                  <a:lnTo>
                    <a:pt x="7197" y="1774287"/>
                  </a:lnTo>
                  <a:lnTo>
                    <a:pt x="26843" y="1724056"/>
                  </a:lnTo>
                  <a:lnTo>
                    <a:pt x="56017" y="1680895"/>
                  </a:lnTo>
                  <a:lnTo>
                    <a:pt x="91800" y="1650490"/>
                  </a:lnTo>
                  <a:lnTo>
                    <a:pt x="2931057" y="11129"/>
                  </a:lnTo>
                  <a:lnTo>
                    <a:pt x="2966839" y="0"/>
                  </a:lnTo>
                  <a:lnTo>
                    <a:pt x="2996014" y="9387"/>
                  </a:lnTo>
                  <a:lnTo>
                    <a:pt x="3015660" y="37064"/>
                  </a:lnTo>
                  <a:lnTo>
                    <a:pt x="3022857" y="80802"/>
                  </a:lnTo>
                  <a:lnTo>
                    <a:pt x="3022857" y="1997215"/>
                  </a:lnTo>
                  <a:lnTo>
                    <a:pt x="3015660" y="2048829"/>
                  </a:lnTo>
                  <a:lnTo>
                    <a:pt x="2996014" y="2099060"/>
                  </a:lnTo>
                  <a:lnTo>
                    <a:pt x="2966839" y="2142221"/>
                  </a:lnTo>
                  <a:lnTo>
                    <a:pt x="2931057" y="2172626"/>
                  </a:lnTo>
                  <a:lnTo>
                    <a:pt x="2535618" y="240094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4908" y="7876688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5" h="2410459">
                  <a:moveTo>
                    <a:pt x="18851" y="2410311"/>
                  </a:moveTo>
                  <a:lnTo>
                    <a:pt x="0" y="2410311"/>
                  </a:lnTo>
                  <a:lnTo>
                    <a:pt x="0" y="1835264"/>
                  </a:lnTo>
                  <a:lnTo>
                    <a:pt x="7620" y="1781216"/>
                  </a:lnTo>
                  <a:lnTo>
                    <a:pt x="28380" y="1728705"/>
                  </a:lnTo>
                  <a:lnTo>
                    <a:pt x="59129" y="1683572"/>
                  </a:lnTo>
                  <a:lnTo>
                    <a:pt x="96718" y="1651655"/>
                  </a:lnTo>
                  <a:lnTo>
                    <a:pt x="2935975" y="12295"/>
                  </a:lnTo>
                  <a:lnTo>
                    <a:pt x="2972961" y="0"/>
                  </a:lnTo>
                  <a:lnTo>
                    <a:pt x="2990033" y="1229"/>
                  </a:lnTo>
                  <a:lnTo>
                    <a:pt x="3032181" y="39242"/>
                  </a:lnTo>
                  <a:lnTo>
                    <a:pt x="3040889" y="90164"/>
                  </a:lnTo>
                  <a:lnTo>
                    <a:pt x="3040889" y="170493"/>
                  </a:lnTo>
                  <a:lnTo>
                    <a:pt x="3022857" y="170493"/>
                  </a:lnTo>
                  <a:lnTo>
                    <a:pt x="18851" y="1904936"/>
                  </a:lnTo>
                  <a:lnTo>
                    <a:pt x="18851" y="2410311"/>
                  </a:lnTo>
                  <a:close/>
                </a:path>
                <a:path w="3041015" h="2410459">
                  <a:moveTo>
                    <a:pt x="2562929" y="2410311"/>
                  </a:moveTo>
                  <a:lnTo>
                    <a:pt x="2526340" y="2410311"/>
                  </a:lnTo>
                  <a:lnTo>
                    <a:pt x="2935975" y="2173792"/>
                  </a:lnTo>
                  <a:lnTo>
                    <a:pt x="2969951" y="2144898"/>
                  </a:lnTo>
                  <a:lnTo>
                    <a:pt x="2997551" y="2103709"/>
                  </a:lnTo>
                  <a:lnTo>
                    <a:pt x="3016082" y="2055758"/>
                  </a:lnTo>
                  <a:lnTo>
                    <a:pt x="3022857" y="2006577"/>
                  </a:lnTo>
                  <a:lnTo>
                    <a:pt x="3022857" y="170493"/>
                  </a:lnTo>
                  <a:lnTo>
                    <a:pt x="3040889" y="170493"/>
                  </a:lnTo>
                  <a:lnTo>
                    <a:pt x="3040889" y="2006577"/>
                  </a:lnTo>
                  <a:lnTo>
                    <a:pt x="3033269" y="2060625"/>
                  </a:lnTo>
                  <a:lnTo>
                    <a:pt x="3012509" y="2113135"/>
                  </a:lnTo>
                  <a:lnTo>
                    <a:pt x="2981759" y="2158269"/>
                  </a:lnTo>
                  <a:lnTo>
                    <a:pt x="2944171" y="2190185"/>
                  </a:lnTo>
                  <a:lnTo>
                    <a:pt x="2562929" y="241031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75393" y="9489819"/>
              <a:ext cx="79505" cy="106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41791" y="9566868"/>
              <a:ext cx="79505" cy="1066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13094" y="9410310"/>
              <a:ext cx="79505" cy="1066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49155" y="9075060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80" h="1212215">
                  <a:moveTo>
                    <a:pt x="612578" y="1211938"/>
                  </a:moveTo>
                  <a:lnTo>
                    <a:pt x="0" y="1211938"/>
                  </a:lnTo>
                  <a:lnTo>
                    <a:pt x="0" y="691810"/>
                  </a:lnTo>
                  <a:lnTo>
                    <a:pt x="1198323" y="0"/>
                  </a:lnTo>
                  <a:lnTo>
                    <a:pt x="1198323" y="873779"/>
                  </a:lnTo>
                  <a:lnTo>
                    <a:pt x="612578" y="121193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69606" y="8580793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60" h="1298575">
                  <a:moveTo>
                    <a:pt x="0" y="787712"/>
                  </a:moveTo>
                  <a:lnTo>
                    <a:pt x="0" y="423774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2"/>
                  </a:lnTo>
                  <a:close/>
                </a:path>
                <a:path w="734060" h="1298575">
                  <a:moveTo>
                    <a:pt x="0" y="1298373"/>
                  </a:moveTo>
                  <a:lnTo>
                    <a:pt x="0" y="901648"/>
                  </a:lnTo>
                  <a:lnTo>
                    <a:pt x="733583" y="477873"/>
                  </a:lnTo>
                  <a:lnTo>
                    <a:pt x="733583" y="874598"/>
                  </a:lnTo>
                  <a:lnTo>
                    <a:pt x="0" y="129837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0135" y="8565222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16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77"/>
                  </a:lnTo>
                  <a:lnTo>
                    <a:pt x="18846" y="1721777"/>
                  </a:lnTo>
                  <a:lnTo>
                    <a:pt x="18846" y="1207389"/>
                  </a:lnTo>
                  <a:lnTo>
                    <a:pt x="1198321" y="526237"/>
                  </a:lnTo>
                  <a:lnTo>
                    <a:pt x="1198321" y="1377886"/>
                  </a:lnTo>
                  <a:lnTo>
                    <a:pt x="602830" y="1721777"/>
                  </a:lnTo>
                  <a:lnTo>
                    <a:pt x="640168" y="1721777"/>
                  </a:lnTo>
                  <a:lnTo>
                    <a:pt x="1212253" y="1391818"/>
                  </a:lnTo>
                  <a:lnTo>
                    <a:pt x="1217168" y="1388541"/>
                  </a:lnTo>
                  <a:lnTo>
                    <a:pt x="1217168" y="526237"/>
                  </a:lnTo>
                  <a:lnTo>
                    <a:pt x="1217168" y="493445"/>
                  </a:lnTo>
                  <a:close/>
                </a:path>
                <a:path w="2072639" h="1722120">
                  <a:moveTo>
                    <a:pt x="1435201" y="1703298"/>
                  </a:moveTo>
                  <a:lnTo>
                    <a:pt x="1403197" y="1721777"/>
                  </a:lnTo>
                  <a:lnTo>
                    <a:pt x="1435201" y="1721777"/>
                  </a:lnTo>
                  <a:lnTo>
                    <a:pt x="1435201" y="1703298"/>
                  </a:lnTo>
                  <a:close/>
                </a:path>
                <a:path w="2072639" h="1722120">
                  <a:moveTo>
                    <a:pt x="1435201" y="1573784"/>
                  </a:moveTo>
                  <a:lnTo>
                    <a:pt x="1178979" y="1721777"/>
                  </a:lnTo>
                  <a:lnTo>
                    <a:pt x="1265542" y="1721777"/>
                  </a:lnTo>
                  <a:lnTo>
                    <a:pt x="1435201" y="1623783"/>
                  </a:lnTo>
                  <a:lnTo>
                    <a:pt x="1435201" y="1573784"/>
                  </a:lnTo>
                  <a:close/>
                </a:path>
                <a:path w="2072639" h="1722120">
                  <a:moveTo>
                    <a:pt x="1435201" y="1444282"/>
                  </a:moveTo>
                  <a:lnTo>
                    <a:pt x="954290" y="1721777"/>
                  </a:lnTo>
                  <a:lnTo>
                    <a:pt x="1041336" y="1721777"/>
                  </a:lnTo>
                  <a:lnTo>
                    <a:pt x="1435201" y="1494282"/>
                  </a:lnTo>
                  <a:lnTo>
                    <a:pt x="1435201" y="1444282"/>
                  </a:lnTo>
                  <a:close/>
                </a:path>
                <a:path w="2072639" h="1722120">
                  <a:moveTo>
                    <a:pt x="2072068" y="477875"/>
                  </a:moveTo>
                  <a:lnTo>
                    <a:pt x="2053209" y="488759"/>
                  </a:lnTo>
                  <a:lnTo>
                    <a:pt x="2053209" y="509841"/>
                  </a:lnTo>
                  <a:lnTo>
                    <a:pt x="2053209" y="884440"/>
                  </a:lnTo>
                  <a:lnTo>
                    <a:pt x="1338478" y="1296733"/>
                  </a:lnTo>
                  <a:lnTo>
                    <a:pt x="1338478" y="922147"/>
                  </a:lnTo>
                  <a:lnTo>
                    <a:pt x="2053209" y="509841"/>
                  </a:lnTo>
                  <a:lnTo>
                    <a:pt x="2053209" y="488759"/>
                  </a:lnTo>
                  <a:lnTo>
                    <a:pt x="1324546" y="909027"/>
                  </a:lnTo>
                  <a:lnTo>
                    <a:pt x="1319631" y="911491"/>
                  </a:lnTo>
                  <a:lnTo>
                    <a:pt x="1319631" y="1329524"/>
                  </a:lnTo>
                  <a:lnTo>
                    <a:pt x="1376476" y="1296733"/>
                  </a:lnTo>
                  <a:lnTo>
                    <a:pt x="2067140" y="898372"/>
                  </a:lnTo>
                  <a:lnTo>
                    <a:pt x="2072068" y="895908"/>
                  </a:lnTo>
                  <a:lnTo>
                    <a:pt x="2072068" y="509841"/>
                  </a:lnTo>
                  <a:lnTo>
                    <a:pt x="2072068" y="477875"/>
                  </a:lnTo>
                  <a:close/>
                </a:path>
                <a:path w="2072639" h="1722120">
                  <a:moveTo>
                    <a:pt x="2072068" y="0"/>
                  </a:moveTo>
                  <a:lnTo>
                    <a:pt x="2053209" y="10883"/>
                  </a:lnTo>
                  <a:lnTo>
                    <a:pt x="2053209" y="32791"/>
                  </a:lnTo>
                  <a:lnTo>
                    <a:pt x="2053209" y="374599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91"/>
                  </a:lnTo>
                  <a:lnTo>
                    <a:pt x="2053209" y="10883"/>
                  </a:lnTo>
                  <a:lnTo>
                    <a:pt x="1324546" y="431152"/>
                  </a:lnTo>
                  <a:lnTo>
                    <a:pt x="1319631" y="433616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40" y="387718"/>
                  </a:lnTo>
                  <a:lnTo>
                    <a:pt x="2072068" y="385254"/>
                  </a:lnTo>
                  <a:lnTo>
                    <a:pt x="2072068" y="32791"/>
                  </a:lnTo>
                  <a:lnTo>
                    <a:pt x="2072068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708509" y="3697619"/>
            <a:ext cx="5878195" cy="27095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13280">
              <a:lnSpc>
                <a:spcPct val="116799"/>
              </a:lnSpc>
              <a:spcBef>
                <a:spcPts val="95"/>
              </a:spcBef>
            </a:pPr>
            <a:r>
              <a:rPr sz="3050" spc="55" dirty="0">
                <a:solidFill>
                  <a:schemeClr val="bg1"/>
                </a:solidFill>
                <a:latin typeface="Arial"/>
                <a:cs typeface="Arial"/>
              </a:rPr>
              <a:t>Nguyễn </a:t>
            </a:r>
            <a:r>
              <a:rPr sz="3050" spc="-25" dirty="0">
                <a:solidFill>
                  <a:schemeClr val="bg1"/>
                </a:solidFill>
                <a:latin typeface="Arial"/>
                <a:cs typeface="Arial"/>
              </a:rPr>
              <a:t>Tiến </a:t>
            </a:r>
            <a:r>
              <a:rPr sz="3050" spc="50" dirty="0">
                <a:solidFill>
                  <a:schemeClr val="bg1"/>
                </a:solidFill>
                <a:latin typeface="Arial"/>
                <a:cs typeface="Arial"/>
              </a:rPr>
              <a:t>Dũng  </a:t>
            </a:r>
            <a:r>
              <a:rPr sz="3050" spc="65" dirty="0">
                <a:solidFill>
                  <a:schemeClr val="bg1"/>
                </a:solidFill>
                <a:latin typeface="Arial"/>
                <a:cs typeface="Arial"/>
              </a:rPr>
              <a:t>Đàm </a:t>
            </a:r>
            <a:r>
              <a:rPr sz="3050" spc="85" dirty="0">
                <a:solidFill>
                  <a:schemeClr val="bg1"/>
                </a:solidFill>
                <a:latin typeface="Arial"/>
                <a:cs typeface="Arial"/>
              </a:rPr>
              <a:t>Văn </a:t>
            </a:r>
            <a:r>
              <a:rPr sz="3050" spc="95" dirty="0">
                <a:solidFill>
                  <a:schemeClr val="bg1"/>
                </a:solidFill>
                <a:latin typeface="Arial"/>
                <a:cs typeface="Arial"/>
              </a:rPr>
              <a:t>Minh  </a:t>
            </a:r>
            <a:r>
              <a:rPr sz="3050" spc="-35" dirty="0">
                <a:solidFill>
                  <a:schemeClr val="bg1"/>
                </a:solidFill>
                <a:latin typeface="Arial"/>
                <a:cs typeface="Arial"/>
              </a:rPr>
              <a:t>Phạm </a:t>
            </a:r>
            <a:r>
              <a:rPr sz="3050" spc="95" dirty="0">
                <a:solidFill>
                  <a:schemeClr val="bg1"/>
                </a:solidFill>
                <a:latin typeface="Arial"/>
                <a:cs typeface="Arial"/>
              </a:rPr>
              <a:t>Minh </a:t>
            </a:r>
            <a:r>
              <a:rPr sz="3050" spc="35" dirty="0">
                <a:solidFill>
                  <a:schemeClr val="bg1"/>
                </a:solidFill>
                <a:latin typeface="Arial"/>
                <a:cs typeface="Arial"/>
              </a:rPr>
              <a:t>Hiếu  </a:t>
            </a:r>
            <a:r>
              <a:rPr sz="3050" spc="155" dirty="0">
                <a:solidFill>
                  <a:schemeClr val="bg1"/>
                </a:solidFill>
                <a:latin typeface="Arial"/>
                <a:cs typeface="Arial"/>
              </a:rPr>
              <a:t>Ngô</a:t>
            </a:r>
            <a:r>
              <a:rPr lang="en-US" sz="3050" spc="1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050" spc="-5" dirty="0">
                <a:solidFill>
                  <a:schemeClr val="bg1"/>
                </a:solidFill>
                <a:latin typeface="Arial"/>
                <a:cs typeface="Arial"/>
              </a:rPr>
              <a:t>Thành </a:t>
            </a:r>
            <a:r>
              <a:rPr sz="3050" dirty="0">
                <a:solidFill>
                  <a:schemeClr val="bg1"/>
                </a:solidFill>
                <a:latin typeface="Arial"/>
                <a:cs typeface="Arial"/>
              </a:rPr>
              <a:t>Nhơn  </a:t>
            </a:r>
            <a:r>
              <a:rPr sz="3050" spc="55" dirty="0">
                <a:solidFill>
                  <a:schemeClr val="bg1"/>
                </a:solidFill>
                <a:latin typeface="Arial"/>
                <a:cs typeface="Arial"/>
              </a:rPr>
              <a:t>Nguyễn </a:t>
            </a:r>
            <a:r>
              <a:rPr sz="3050" spc="50" dirty="0">
                <a:solidFill>
                  <a:schemeClr val="bg1"/>
                </a:solidFill>
                <a:latin typeface="Arial"/>
                <a:cs typeface="Arial"/>
              </a:rPr>
              <a:t>Lê </a:t>
            </a:r>
            <a:r>
              <a:rPr sz="3050" spc="20" dirty="0" err="1">
                <a:solidFill>
                  <a:schemeClr val="bg1"/>
                </a:solidFill>
                <a:latin typeface="Arial"/>
                <a:cs typeface="Arial"/>
              </a:rPr>
              <a:t>Xuân</a:t>
            </a:r>
            <a:r>
              <a:rPr sz="3050" spc="1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050" spc="15" dirty="0">
                <a:solidFill>
                  <a:schemeClr val="bg1"/>
                </a:solidFill>
                <a:latin typeface="Arial"/>
                <a:cs typeface="Arial"/>
              </a:rPr>
              <a:t>Lộc</a:t>
            </a:r>
            <a:endParaRPr lang="vi-VN" sz="3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656082-6A22-832D-DB16-73D940C13CCE}"/>
              </a:ext>
            </a:extLst>
          </p:cNvPr>
          <p:cNvSpPr txBox="1"/>
          <p:nvPr/>
        </p:nvSpPr>
        <p:spPr>
          <a:xfrm>
            <a:off x="10687727" y="6731276"/>
            <a:ext cx="6253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spc="15" dirty="0">
                <a:solidFill>
                  <a:schemeClr val="bg1"/>
                </a:solidFill>
                <a:latin typeface="Noto Sans"/>
                <a:cs typeface="Noto Sans"/>
              </a:rPr>
              <a:t>Người hướng </a:t>
            </a:r>
            <a:r>
              <a:rPr lang="vi-VN" sz="3200" spc="10" dirty="0">
                <a:solidFill>
                  <a:schemeClr val="bg1"/>
                </a:solidFill>
                <a:latin typeface="Noto Sans"/>
                <a:cs typeface="Noto Sans"/>
              </a:rPr>
              <a:t>dẫn:</a:t>
            </a:r>
            <a:r>
              <a:rPr lang="vi-VN" sz="3200" spc="20" dirty="0">
                <a:solidFill>
                  <a:schemeClr val="bg1"/>
                </a:solidFill>
                <a:latin typeface="Noto Sans"/>
                <a:cs typeface="Noto Sans"/>
              </a:rPr>
              <a:t>Hồ </a:t>
            </a:r>
            <a:r>
              <a:rPr lang="vi-VN" sz="3200" spc="10" dirty="0">
                <a:solidFill>
                  <a:schemeClr val="bg1"/>
                </a:solidFill>
                <a:latin typeface="Noto Sans"/>
                <a:cs typeface="Noto Sans"/>
              </a:rPr>
              <a:t>Viết</a:t>
            </a:r>
            <a:r>
              <a:rPr lang="vi-VN" sz="3200" spc="-80" dirty="0">
                <a:solidFill>
                  <a:schemeClr val="bg1"/>
                </a:solidFill>
                <a:latin typeface="Noto Sans"/>
                <a:cs typeface="Noto Sans"/>
              </a:rPr>
              <a:t> </a:t>
            </a:r>
            <a:r>
              <a:rPr lang="vi-VN" sz="3200" spc="10" dirty="0">
                <a:solidFill>
                  <a:schemeClr val="bg1"/>
                </a:solidFill>
                <a:latin typeface="Noto Sans"/>
                <a:cs typeface="Noto Sans"/>
              </a:rPr>
              <a:t>Việt</a:t>
            </a:r>
            <a:endParaRPr lang="vi-VN" sz="3200" dirty="0">
              <a:solidFill>
                <a:schemeClr val="bg1"/>
              </a:solidFill>
              <a:latin typeface="Noto Sans"/>
              <a:cs typeface="Noto Sans"/>
            </a:endParaRPr>
          </a:p>
          <a:p>
            <a:endParaRPr lang="vi-V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Picture 2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C84B34-BC9C-ADD1-8DD8-16E9A34B2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2" y="184785"/>
            <a:ext cx="8266714" cy="9759315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208C98-73D9-CE23-B222-97A221059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322" y="202426"/>
            <a:ext cx="8214600" cy="9741673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E1E928A0-B054-B5E4-C8DD-9A5B00502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399" y="185632"/>
            <a:ext cx="8251771" cy="974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29510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r>
              <a:rPr lang="en-US" sz="6400" spc="175" dirty="0">
                <a:solidFill>
                  <a:schemeClr val="tx1"/>
                </a:solidFill>
              </a:rPr>
              <a:t>	</a:t>
            </a:r>
            <a:r>
              <a:rPr lang="en-US" sz="6400" u="sng" spc="175" dirty="0">
                <a:solidFill>
                  <a:schemeClr val="tx1"/>
                </a:solidFill>
              </a:rPr>
              <a:t>Unit3</a:t>
            </a:r>
            <a:r>
              <a:rPr lang="en-US" sz="6400" spc="175" dirty="0">
                <a:solidFill>
                  <a:schemeClr val="tx1"/>
                </a:solidFill>
              </a:rPr>
              <a:t>: </a:t>
            </a:r>
            <a:r>
              <a:rPr lang="en-US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LoRa Long Range Sensor</a:t>
            </a:r>
            <a:br>
              <a:rPr lang="en-US" sz="6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6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RECEIVER</a:t>
            </a:r>
            <a:r>
              <a:rPr lang="en-US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>
                <a:solidFill>
                  <a:schemeClr val="tx1"/>
                </a:solidFill>
              </a:rPr>
              <a:t> </a:t>
            </a:r>
            <a:endParaRPr sz="64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64848" y="2321450"/>
            <a:ext cx="6626516" cy="5675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3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 DOIT DEVKIT V1 board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SX1278 Module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LoRa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SD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OLED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readboard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breadboards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Switch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BFBE8DA-6676-A726-184C-70A0FD42E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5" y="2959099"/>
            <a:ext cx="9022535" cy="6224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33AF8B-CDBF-8AB3-D4CF-12B4D309ED06}"/>
              </a:ext>
            </a:extLst>
          </p:cNvPr>
          <p:cNvSpPr txBox="1"/>
          <p:nvPr/>
        </p:nvSpPr>
        <p:spPr>
          <a:xfrm>
            <a:off x="904247" y="2189658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nối dây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5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C6DAD1AC-7DE0-3A66-3086-E98EC4FE4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642" y="750100"/>
            <a:ext cx="7541961" cy="8889200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AF8CD1F-E014-6DC6-B1FA-6E928B08F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600" y="719759"/>
            <a:ext cx="7685472" cy="8889200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C08308-47BE-7969-63C7-41F9B6DB9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599" y="657348"/>
            <a:ext cx="7598615" cy="89819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0A8D0B-DF07-F906-24C9-ED4C937257E8}"/>
              </a:ext>
            </a:extLst>
          </p:cNvPr>
          <p:cNvSpPr txBox="1"/>
          <p:nvPr/>
        </p:nvSpPr>
        <p:spPr>
          <a:xfrm>
            <a:off x="29497" y="-30341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6" name="Picture 2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636AADE-696F-4E10-A37A-CD316C035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3" y="759255"/>
            <a:ext cx="7333340" cy="8637045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low confidence">
            <a:extLst>
              <a:ext uri="{FF2B5EF4-FFF2-40B4-BE49-F238E27FC236}">
                <a16:creationId xmlns:a16="http://schemas.microsoft.com/office/drawing/2014/main" id="{1DEB7887-8161-20E9-2AE6-CE2138175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317" y="753110"/>
            <a:ext cx="7333339" cy="8607271"/>
          </a:xfrm>
          <a:prstGeom prst="rect">
            <a:avLst/>
          </a:prstGeom>
        </p:spPr>
      </p:pic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B09D7120-9863-97F8-34A8-9A58D68BF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7444" y="753110"/>
            <a:ext cx="7118270" cy="86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0AB3BD9D-49BA-BEC4-3F42-FEEF32FB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59" y="960878"/>
            <a:ext cx="7029677" cy="8297422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AEB76D58-E894-0F09-4BDC-14508B99F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234" y="960878"/>
            <a:ext cx="7020780" cy="8297422"/>
          </a:xfrm>
          <a:prstGeom prst="rect">
            <a:avLst/>
          </a:prstGeom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37D8C86A-01CB-3183-26E6-6ECA20B13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829" y="960878"/>
            <a:ext cx="6945670" cy="82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1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C38E0E3F-2B18-92F7-8AF2-F4A449E4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281" y="1024021"/>
            <a:ext cx="7206364" cy="8539079"/>
          </a:xfrm>
          <a:prstGeom prst="rect">
            <a:avLst/>
          </a:prstGeom>
        </p:spPr>
      </p:pic>
      <p:pic>
        <p:nvPicPr>
          <p:cNvPr id="27" name="Picture 26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89E7DF-405B-BA9A-F4B7-65E182E61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081" y="1006779"/>
            <a:ext cx="7180841" cy="84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3011081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r>
              <a:rPr lang="en-US" sz="6600" spc="175" dirty="0">
                <a:solidFill>
                  <a:schemeClr val="tx1"/>
                </a:solidFill>
              </a:rPr>
              <a:t>	</a:t>
            </a:r>
            <a:r>
              <a:rPr lang="vi-VN" sz="6600" b="1" i="0" u="sng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Unit</a:t>
            </a:r>
            <a:r>
              <a:rPr lang="en-US" sz="6600" b="1" i="0" u="sng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6600" dirty="0">
                <a:solidFill>
                  <a:srgbClr val="2626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vi-VN" sz="6600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LoRa Long Range Sensor</a:t>
            </a:r>
            <a:br>
              <a:rPr lang="vi-VN" sz="66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6600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CONTROL BY LORA</a:t>
            </a:r>
            <a:br>
              <a:rPr lang="vi-V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6600" spc="175" dirty="0">
                <a:solidFill>
                  <a:schemeClr val="tx1"/>
                </a:solidFill>
              </a:rPr>
              <a:t> 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247" y="2897544"/>
            <a:ext cx="5390515" cy="5957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Lora Receiver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33AF8B-CDBF-8AB3-D4CF-12B4D309ED06}"/>
              </a:ext>
            </a:extLst>
          </p:cNvPr>
          <p:cNvSpPr txBox="1"/>
          <p:nvPr/>
        </p:nvSpPr>
        <p:spPr>
          <a:xfrm>
            <a:off x="6697195" y="2062976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Sơ đồ nối dây</a:t>
            </a:r>
            <a:endParaRPr kumimoji="0" lang="vi-V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7B3FE0-F85A-133D-8DE7-75CCB1738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761181"/>
            <a:ext cx="6934200" cy="55740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C5457-03F3-363E-3CD4-A8014630FC9A}"/>
              </a:ext>
            </a:extLst>
          </p:cNvPr>
          <p:cNvSpPr txBox="1"/>
          <p:nvPr/>
        </p:nvSpPr>
        <p:spPr>
          <a:xfrm>
            <a:off x="9601200" y="2897544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Lora Sender</a:t>
            </a:r>
            <a:endParaRPr lang="vi-VN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67A703-51FD-3CB0-855D-F915A6B7F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092" y="3692148"/>
            <a:ext cx="9289473" cy="549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C2D9307F-7FB6-F61F-0824-EA75580C1DDB}"/>
              </a:ext>
            </a:extLst>
          </p:cNvPr>
          <p:cNvSpPr/>
          <p:nvPr/>
        </p:nvSpPr>
        <p:spPr>
          <a:xfrm>
            <a:off x="16140713" y="8696418"/>
            <a:ext cx="2075704" cy="1269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53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2D6F21-0467-345D-6256-29C00C2138CC}"/>
              </a:ext>
            </a:extLst>
          </p:cNvPr>
          <p:cNvSpPr txBox="1"/>
          <p:nvPr/>
        </p:nvSpPr>
        <p:spPr>
          <a:xfrm>
            <a:off x="0" y="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Code:</a:t>
            </a:r>
            <a:endParaRPr lang="vi-VN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CCF58-F569-5248-E043-9167235D5856}"/>
              </a:ext>
            </a:extLst>
          </p:cNvPr>
          <p:cNvSpPr txBox="1"/>
          <p:nvPr/>
        </p:nvSpPr>
        <p:spPr>
          <a:xfrm>
            <a:off x="3027218" y="-1"/>
            <a:ext cx="588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Sender</a:t>
            </a:r>
            <a:endParaRPr lang="vi-V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1FD86-C20B-E85E-704C-DFA17AE5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28820"/>
            <a:ext cx="10987175" cy="680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78F71E-38DA-2569-69DB-743B512D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" y="1916138"/>
            <a:ext cx="9982198" cy="641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290EF-2079-3A92-F984-75B1D7CE1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2" y="2933700"/>
            <a:ext cx="9982199" cy="1972471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6C0A2DE-639C-4E2F-0718-41751B737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076" y="928820"/>
            <a:ext cx="9616323" cy="83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A9E82-BB76-AEF5-4530-F3DA8DD8DF15}"/>
              </a:ext>
            </a:extLst>
          </p:cNvPr>
          <p:cNvSpPr txBox="1"/>
          <p:nvPr/>
        </p:nvSpPr>
        <p:spPr>
          <a:xfrm>
            <a:off x="457200" y="2667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Receiver</a:t>
            </a:r>
            <a:endParaRPr lang="vi-VN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CC929-7007-81B7-D63B-998235F2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5510"/>
            <a:ext cx="11742459" cy="6858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49797F-FD87-B6A2-9B6A-F6404640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91" y="1085165"/>
            <a:ext cx="11572062" cy="81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2670731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57200" algn="ctr">
              <a:lnSpc>
                <a:spcPct val="150000"/>
              </a:lnSpc>
              <a:spcAft>
                <a:spcPts val="800"/>
              </a:spcAft>
            </a:pPr>
            <a:r>
              <a:rPr lang="vi-VN" sz="6000" b="1" i="0" u="sng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Unit</a:t>
            </a:r>
            <a:r>
              <a:rPr lang="en-US" sz="6000" b="1" i="0" u="sng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6000" dirty="0">
                <a:solidFill>
                  <a:srgbClr val="2626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vi-VN" sz="6000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LoRa Long Range Sensor</a:t>
            </a:r>
            <a:br>
              <a:rPr lang="vi-VN" sz="60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6000" b="1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Final Test and The End</a:t>
            </a:r>
            <a:endParaRPr lang="vi-VN" sz="6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16">
            <a:extLst>
              <a:ext uri="{FF2B5EF4-FFF2-40B4-BE49-F238E27FC236}">
                <a16:creationId xmlns:a16="http://schemas.microsoft.com/office/drawing/2014/main" id="{C2D9307F-7FB6-F61F-0824-EA75580C1DDB}"/>
              </a:ext>
            </a:extLst>
          </p:cNvPr>
          <p:cNvSpPr/>
          <p:nvPr/>
        </p:nvSpPr>
        <p:spPr>
          <a:xfrm>
            <a:off x="16140713" y="8696418"/>
            <a:ext cx="2075704" cy="1269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34E71-D9D6-E2EA-41C1-DE526975EC8A}"/>
              </a:ext>
            </a:extLst>
          </p:cNvPr>
          <p:cNvSpPr txBox="1"/>
          <p:nvPr/>
        </p:nvSpPr>
        <p:spPr>
          <a:xfrm>
            <a:off x="6172200" y="4076700"/>
            <a:ext cx="5943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vi-VN" sz="1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9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42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8696" y="889034"/>
            <a:ext cx="1157541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400" spc="-105" dirty="0"/>
              <a:t>              </a:t>
            </a:r>
            <a:r>
              <a:rPr lang="en-US" sz="8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sz="8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6943" y="3052500"/>
            <a:ext cx="127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endParaRPr kumimoji="0" sz="36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3319" y="3559366"/>
            <a:ext cx="2290445" cy="2530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LoRa Long Range Sensor</a:t>
            </a:r>
            <a:r>
              <a:rPr lang="en-US" sz="3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SENDER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4765" y="3052500"/>
            <a:ext cx="127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 1</a:t>
            </a:r>
            <a:endParaRPr kumimoji="0" sz="36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846" y="3543643"/>
            <a:ext cx="2358390" cy="298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884" marR="469265" algn="ctr">
              <a:lnSpc>
                <a:spcPct val="115500"/>
              </a:lnSpc>
              <a:spcBef>
                <a:spcPts val="100"/>
              </a:spcBef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LoRa Long Range Sensor</a:t>
            </a:r>
            <a:endParaRPr lang="en-US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6884" marR="469265" lvl="0" indent="0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19947" y="3023716"/>
            <a:ext cx="127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endParaRPr kumimoji="0" sz="36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01507" y="3548975"/>
            <a:ext cx="2466340" cy="2530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LoRa Long Range Sensor</a:t>
            </a:r>
            <a:br>
              <a:rPr lang="vi-VN" sz="3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RECEIVER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92272" y="3010937"/>
            <a:ext cx="127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endParaRPr kumimoji="0" sz="36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50872" y="3561754"/>
            <a:ext cx="3352800" cy="3173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marR="430530" lvl="0" indent="0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LoRa Long Range Sensor</a:t>
            </a:r>
            <a:br>
              <a:rPr lang="vi-VN" sz="3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 by LORA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srgbClr val="2A4A8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18183" y="3010937"/>
            <a:ext cx="1270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Unit 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</a:t>
            </a:r>
            <a:endParaRPr kumimoji="0" sz="3600" b="0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82292" y="3569756"/>
            <a:ext cx="2137940" cy="1901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-635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Test</a:t>
            </a:r>
          </a:p>
          <a:p>
            <a:pPr marL="12700" marR="5080" lvl="0" indent="-635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700" marR="5080" lvl="0" indent="-635" algn="ctr" defTabSz="914400" rtl="0" eaLnBrk="1" fontAlgn="auto" latinLnBrk="0" hangingPunct="1">
              <a:lnSpc>
                <a:spcPct val="1155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55338" y="3569756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99962" y="3569756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37252" y="3569756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823240" y="3569756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5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314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90010" y="1753208"/>
            <a:ext cx="637540" cy="455930"/>
            <a:chOff x="8890010" y="1753208"/>
            <a:chExt cx="637540" cy="455930"/>
          </a:xfrm>
        </p:grpSpPr>
        <p:sp>
          <p:nvSpPr>
            <p:cNvPr id="3" name="object 3"/>
            <p:cNvSpPr/>
            <p:nvPr/>
          </p:nvSpPr>
          <p:spPr>
            <a:xfrm>
              <a:off x="9001833" y="1918226"/>
              <a:ext cx="414020" cy="115570"/>
            </a:xfrm>
            <a:custGeom>
              <a:avLst/>
              <a:gdLst/>
              <a:ahLst/>
              <a:cxnLst/>
              <a:rect l="l" t="t" r="r" b="b"/>
              <a:pathLst>
                <a:path w="414020" h="115569">
                  <a:moveTo>
                    <a:pt x="381911" y="114995"/>
                  </a:moveTo>
                  <a:lnTo>
                    <a:pt x="31952" y="114995"/>
                  </a:lnTo>
                  <a:lnTo>
                    <a:pt x="19514" y="112503"/>
                  </a:lnTo>
                  <a:lnTo>
                    <a:pt x="9358" y="105706"/>
                  </a:lnTo>
                  <a:lnTo>
                    <a:pt x="2510" y="95624"/>
                  </a:lnTo>
                  <a:lnTo>
                    <a:pt x="0" y="83279"/>
                  </a:lnTo>
                  <a:lnTo>
                    <a:pt x="0" y="31716"/>
                  </a:lnTo>
                  <a:lnTo>
                    <a:pt x="2510" y="19370"/>
                  </a:lnTo>
                  <a:lnTo>
                    <a:pt x="9358" y="9289"/>
                  </a:lnTo>
                  <a:lnTo>
                    <a:pt x="19514" y="2492"/>
                  </a:lnTo>
                  <a:lnTo>
                    <a:pt x="31952" y="0"/>
                  </a:lnTo>
                  <a:lnTo>
                    <a:pt x="381908" y="0"/>
                  </a:lnTo>
                  <a:lnTo>
                    <a:pt x="394346" y="2492"/>
                  </a:lnTo>
                  <a:lnTo>
                    <a:pt x="404503" y="9289"/>
                  </a:lnTo>
                  <a:lnTo>
                    <a:pt x="411351" y="19370"/>
                  </a:lnTo>
                  <a:lnTo>
                    <a:pt x="413863" y="31716"/>
                  </a:lnTo>
                  <a:lnTo>
                    <a:pt x="31952" y="31716"/>
                  </a:lnTo>
                  <a:lnTo>
                    <a:pt x="31952" y="83279"/>
                  </a:lnTo>
                  <a:lnTo>
                    <a:pt x="413863" y="83279"/>
                  </a:lnTo>
                  <a:lnTo>
                    <a:pt x="411352" y="95624"/>
                  </a:lnTo>
                  <a:lnTo>
                    <a:pt x="404505" y="105706"/>
                  </a:lnTo>
                  <a:lnTo>
                    <a:pt x="394348" y="112503"/>
                  </a:lnTo>
                  <a:lnTo>
                    <a:pt x="381911" y="114995"/>
                  </a:lnTo>
                  <a:close/>
                </a:path>
                <a:path w="414020" h="115569">
                  <a:moveTo>
                    <a:pt x="413863" y="83279"/>
                  </a:moveTo>
                  <a:lnTo>
                    <a:pt x="381908" y="83279"/>
                  </a:lnTo>
                  <a:lnTo>
                    <a:pt x="381908" y="31716"/>
                  </a:lnTo>
                  <a:lnTo>
                    <a:pt x="413863" y="31716"/>
                  </a:lnTo>
                  <a:lnTo>
                    <a:pt x="413863" y="8327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99290" y="1753208"/>
              <a:ext cx="250415" cy="2181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7824" y="1753210"/>
              <a:ext cx="250408" cy="218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5986" y="1934081"/>
              <a:ext cx="260985" cy="259079"/>
            </a:xfrm>
            <a:custGeom>
              <a:avLst/>
              <a:gdLst/>
              <a:ahLst/>
              <a:cxnLst/>
              <a:rect l="l" t="t" r="r" b="b"/>
              <a:pathLst>
                <a:path w="260984" h="259080">
                  <a:moveTo>
                    <a:pt x="201397" y="258593"/>
                  </a:moveTo>
                  <a:lnTo>
                    <a:pt x="59124" y="258593"/>
                  </a:lnTo>
                  <a:lnTo>
                    <a:pt x="36132" y="253974"/>
                  </a:lnTo>
                  <a:lnTo>
                    <a:pt x="17336" y="241385"/>
                  </a:lnTo>
                  <a:lnTo>
                    <a:pt x="4653" y="222728"/>
                  </a:lnTo>
                  <a:lnTo>
                    <a:pt x="0" y="199906"/>
                  </a:lnTo>
                  <a:lnTo>
                    <a:pt x="0" y="58684"/>
                  </a:lnTo>
                  <a:lnTo>
                    <a:pt x="4653" y="35863"/>
                  </a:lnTo>
                  <a:lnTo>
                    <a:pt x="17336" y="17207"/>
                  </a:lnTo>
                  <a:lnTo>
                    <a:pt x="36132" y="4618"/>
                  </a:lnTo>
                  <a:lnTo>
                    <a:pt x="59124" y="0"/>
                  </a:lnTo>
                  <a:lnTo>
                    <a:pt x="201397" y="0"/>
                  </a:lnTo>
                  <a:lnTo>
                    <a:pt x="224389" y="4619"/>
                  </a:lnTo>
                  <a:lnTo>
                    <a:pt x="243185" y="17208"/>
                  </a:lnTo>
                  <a:lnTo>
                    <a:pt x="255868" y="35864"/>
                  </a:lnTo>
                  <a:lnTo>
                    <a:pt x="260522" y="58684"/>
                  </a:lnTo>
                  <a:lnTo>
                    <a:pt x="260522" y="199906"/>
                  </a:lnTo>
                  <a:lnTo>
                    <a:pt x="255868" y="222728"/>
                  </a:lnTo>
                  <a:lnTo>
                    <a:pt x="243185" y="241385"/>
                  </a:lnTo>
                  <a:lnTo>
                    <a:pt x="224389" y="253974"/>
                  </a:lnTo>
                  <a:lnTo>
                    <a:pt x="201397" y="25859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90010" y="1918226"/>
              <a:ext cx="292735" cy="290830"/>
            </a:xfrm>
            <a:custGeom>
              <a:avLst/>
              <a:gdLst/>
              <a:ahLst/>
              <a:cxnLst/>
              <a:rect l="l" t="t" r="r" b="b"/>
              <a:pathLst>
                <a:path w="292734" h="290830">
                  <a:moveTo>
                    <a:pt x="217371" y="290309"/>
                  </a:moveTo>
                  <a:lnTo>
                    <a:pt x="75100" y="290309"/>
                  </a:lnTo>
                  <a:lnTo>
                    <a:pt x="45895" y="284442"/>
                  </a:lnTo>
                  <a:lnTo>
                    <a:pt x="22020" y="268451"/>
                  </a:lnTo>
                  <a:lnTo>
                    <a:pt x="5910" y="244754"/>
                  </a:lnTo>
                  <a:lnTo>
                    <a:pt x="0" y="215767"/>
                  </a:lnTo>
                  <a:lnTo>
                    <a:pt x="0" y="74545"/>
                  </a:lnTo>
                  <a:lnTo>
                    <a:pt x="5911" y="45555"/>
                  </a:lnTo>
                  <a:lnTo>
                    <a:pt x="22022" y="21857"/>
                  </a:lnTo>
                  <a:lnTo>
                    <a:pt x="45897" y="5867"/>
                  </a:lnTo>
                  <a:lnTo>
                    <a:pt x="75100" y="0"/>
                  </a:lnTo>
                  <a:lnTo>
                    <a:pt x="217371" y="0"/>
                  </a:lnTo>
                  <a:lnTo>
                    <a:pt x="246576" y="5867"/>
                  </a:lnTo>
                  <a:lnTo>
                    <a:pt x="270451" y="21858"/>
                  </a:lnTo>
                  <a:lnTo>
                    <a:pt x="277152" y="31716"/>
                  </a:lnTo>
                  <a:lnTo>
                    <a:pt x="75100" y="31716"/>
                  </a:lnTo>
                  <a:lnTo>
                    <a:pt x="58304" y="35081"/>
                  </a:lnTo>
                  <a:lnTo>
                    <a:pt x="44589" y="44260"/>
                  </a:lnTo>
                  <a:lnTo>
                    <a:pt x="35342" y="57874"/>
                  </a:lnTo>
                  <a:lnTo>
                    <a:pt x="31952" y="74545"/>
                  </a:lnTo>
                  <a:lnTo>
                    <a:pt x="31952" y="215767"/>
                  </a:lnTo>
                  <a:lnTo>
                    <a:pt x="35343" y="232437"/>
                  </a:lnTo>
                  <a:lnTo>
                    <a:pt x="44590" y="246050"/>
                  </a:lnTo>
                  <a:lnTo>
                    <a:pt x="58305" y="255228"/>
                  </a:lnTo>
                  <a:lnTo>
                    <a:pt x="75100" y="258593"/>
                  </a:lnTo>
                  <a:lnTo>
                    <a:pt x="277152" y="258593"/>
                  </a:lnTo>
                  <a:lnTo>
                    <a:pt x="270449" y="268452"/>
                  </a:lnTo>
                  <a:lnTo>
                    <a:pt x="246574" y="284442"/>
                  </a:lnTo>
                  <a:lnTo>
                    <a:pt x="217371" y="290309"/>
                  </a:lnTo>
                  <a:close/>
                </a:path>
                <a:path w="292734" h="290830">
                  <a:moveTo>
                    <a:pt x="277152" y="258593"/>
                  </a:moveTo>
                  <a:lnTo>
                    <a:pt x="217371" y="258593"/>
                  </a:lnTo>
                  <a:lnTo>
                    <a:pt x="234167" y="255228"/>
                  </a:lnTo>
                  <a:lnTo>
                    <a:pt x="247882" y="246050"/>
                  </a:lnTo>
                  <a:lnTo>
                    <a:pt x="257128" y="232437"/>
                  </a:lnTo>
                  <a:lnTo>
                    <a:pt x="260519" y="215767"/>
                  </a:lnTo>
                  <a:lnTo>
                    <a:pt x="260519" y="74545"/>
                  </a:lnTo>
                  <a:lnTo>
                    <a:pt x="257128" y="57873"/>
                  </a:lnTo>
                  <a:lnTo>
                    <a:pt x="247881" y="44259"/>
                  </a:lnTo>
                  <a:lnTo>
                    <a:pt x="234166" y="35081"/>
                  </a:lnTo>
                  <a:lnTo>
                    <a:pt x="217371" y="31716"/>
                  </a:lnTo>
                  <a:lnTo>
                    <a:pt x="277152" y="31716"/>
                  </a:lnTo>
                  <a:lnTo>
                    <a:pt x="286560" y="45556"/>
                  </a:lnTo>
                  <a:lnTo>
                    <a:pt x="292471" y="74545"/>
                  </a:lnTo>
                  <a:lnTo>
                    <a:pt x="292471" y="215767"/>
                  </a:lnTo>
                  <a:lnTo>
                    <a:pt x="286560" y="244755"/>
                  </a:lnTo>
                  <a:lnTo>
                    <a:pt x="277152" y="25859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51022" y="1934081"/>
              <a:ext cx="260985" cy="259079"/>
            </a:xfrm>
            <a:custGeom>
              <a:avLst/>
              <a:gdLst/>
              <a:ahLst/>
              <a:cxnLst/>
              <a:rect l="l" t="t" r="r" b="b"/>
              <a:pathLst>
                <a:path w="260984" h="259080">
                  <a:moveTo>
                    <a:pt x="201397" y="258593"/>
                  </a:moveTo>
                  <a:lnTo>
                    <a:pt x="59124" y="258593"/>
                  </a:lnTo>
                  <a:lnTo>
                    <a:pt x="36132" y="253974"/>
                  </a:lnTo>
                  <a:lnTo>
                    <a:pt x="17336" y="241385"/>
                  </a:lnTo>
                  <a:lnTo>
                    <a:pt x="4653" y="222728"/>
                  </a:lnTo>
                  <a:lnTo>
                    <a:pt x="0" y="199906"/>
                  </a:lnTo>
                  <a:lnTo>
                    <a:pt x="0" y="58684"/>
                  </a:lnTo>
                  <a:lnTo>
                    <a:pt x="4653" y="35863"/>
                  </a:lnTo>
                  <a:lnTo>
                    <a:pt x="17336" y="17207"/>
                  </a:lnTo>
                  <a:lnTo>
                    <a:pt x="36132" y="4618"/>
                  </a:lnTo>
                  <a:lnTo>
                    <a:pt x="59124" y="0"/>
                  </a:lnTo>
                  <a:lnTo>
                    <a:pt x="201397" y="0"/>
                  </a:lnTo>
                  <a:lnTo>
                    <a:pt x="224389" y="4619"/>
                  </a:lnTo>
                  <a:lnTo>
                    <a:pt x="243185" y="17208"/>
                  </a:lnTo>
                  <a:lnTo>
                    <a:pt x="255868" y="35864"/>
                  </a:lnTo>
                  <a:lnTo>
                    <a:pt x="260522" y="58684"/>
                  </a:lnTo>
                  <a:lnTo>
                    <a:pt x="260522" y="199906"/>
                  </a:lnTo>
                  <a:lnTo>
                    <a:pt x="255868" y="222728"/>
                  </a:lnTo>
                  <a:lnTo>
                    <a:pt x="243185" y="241385"/>
                  </a:lnTo>
                  <a:lnTo>
                    <a:pt x="224389" y="253974"/>
                  </a:lnTo>
                  <a:lnTo>
                    <a:pt x="201397" y="25859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35045" y="1918226"/>
              <a:ext cx="292735" cy="290830"/>
            </a:xfrm>
            <a:custGeom>
              <a:avLst/>
              <a:gdLst/>
              <a:ahLst/>
              <a:cxnLst/>
              <a:rect l="l" t="t" r="r" b="b"/>
              <a:pathLst>
                <a:path w="292734" h="290830">
                  <a:moveTo>
                    <a:pt x="217371" y="290309"/>
                  </a:moveTo>
                  <a:lnTo>
                    <a:pt x="75100" y="290309"/>
                  </a:lnTo>
                  <a:lnTo>
                    <a:pt x="45895" y="284442"/>
                  </a:lnTo>
                  <a:lnTo>
                    <a:pt x="22020" y="268451"/>
                  </a:lnTo>
                  <a:lnTo>
                    <a:pt x="5910" y="244754"/>
                  </a:lnTo>
                  <a:lnTo>
                    <a:pt x="0" y="215767"/>
                  </a:lnTo>
                  <a:lnTo>
                    <a:pt x="0" y="74545"/>
                  </a:lnTo>
                  <a:lnTo>
                    <a:pt x="5911" y="45555"/>
                  </a:lnTo>
                  <a:lnTo>
                    <a:pt x="22022" y="21857"/>
                  </a:lnTo>
                  <a:lnTo>
                    <a:pt x="45897" y="5867"/>
                  </a:lnTo>
                  <a:lnTo>
                    <a:pt x="75100" y="0"/>
                  </a:lnTo>
                  <a:lnTo>
                    <a:pt x="217371" y="0"/>
                  </a:lnTo>
                  <a:lnTo>
                    <a:pt x="246577" y="5867"/>
                  </a:lnTo>
                  <a:lnTo>
                    <a:pt x="270452" y="21858"/>
                  </a:lnTo>
                  <a:lnTo>
                    <a:pt x="277153" y="31716"/>
                  </a:lnTo>
                  <a:lnTo>
                    <a:pt x="75100" y="31716"/>
                  </a:lnTo>
                  <a:lnTo>
                    <a:pt x="58304" y="35081"/>
                  </a:lnTo>
                  <a:lnTo>
                    <a:pt x="44589" y="44260"/>
                  </a:lnTo>
                  <a:lnTo>
                    <a:pt x="35342" y="57874"/>
                  </a:lnTo>
                  <a:lnTo>
                    <a:pt x="31952" y="74545"/>
                  </a:lnTo>
                  <a:lnTo>
                    <a:pt x="31952" y="215767"/>
                  </a:lnTo>
                  <a:lnTo>
                    <a:pt x="35343" y="232437"/>
                  </a:lnTo>
                  <a:lnTo>
                    <a:pt x="44590" y="246050"/>
                  </a:lnTo>
                  <a:lnTo>
                    <a:pt x="58305" y="255228"/>
                  </a:lnTo>
                  <a:lnTo>
                    <a:pt x="75100" y="258593"/>
                  </a:lnTo>
                  <a:lnTo>
                    <a:pt x="277152" y="258593"/>
                  </a:lnTo>
                  <a:lnTo>
                    <a:pt x="270449" y="268452"/>
                  </a:lnTo>
                  <a:lnTo>
                    <a:pt x="246574" y="284442"/>
                  </a:lnTo>
                  <a:lnTo>
                    <a:pt x="217371" y="290309"/>
                  </a:lnTo>
                  <a:close/>
                </a:path>
                <a:path w="292734" h="290830">
                  <a:moveTo>
                    <a:pt x="277152" y="258593"/>
                  </a:moveTo>
                  <a:lnTo>
                    <a:pt x="217371" y="258593"/>
                  </a:lnTo>
                  <a:lnTo>
                    <a:pt x="234167" y="255228"/>
                  </a:lnTo>
                  <a:lnTo>
                    <a:pt x="247882" y="246050"/>
                  </a:lnTo>
                  <a:lnTo>
                    <a:pt x="257128" y="232437"/>
                  </a:lnTo>
                  <a:lnTo>
                    <a:pt x="260519" y="215767"/>
                  </a:lnTo>
                  <a:lnTo>
                    <a:pt x="260519" y="74545"/>
                  </a:lnTo>
                  <a:lnTo>
                    <a:pt x="257128" y="57873"/>
                  </a:lnTo>
                  <a:lnTo>
                    <a:pt x="247881" y="44259"/>
                  </a:lnTo>
                  <a:lnTo>
                    <a:pt x="234166" y="35081"/>
                  </a:lnTo>
                  <a:lnTo>
                    <a:pt x="217371" y="31716"/>
                  </a:lnTo>
                  <a:lnTo>
                    <a:pt x="277153" y="31716"/>
                  </a:lnTo>
                  <a:lnTo>
                    <a:pt x="286561" y="45556"/>
                  </a:lnTo>
                  <a:lnTo>
                    <a:pt x="292471" y="74545"/>
                  </a:lnTo>
                  <a:lnTo>
                    <a:pt x="292471" y="215767"/>
                  </a:lnTo>
                  <a:lnTo>
                    <a:pt x="286560" y="244755"/>
                  </a:lnTo>
                  <a:lnTo>
                    <a:pt x="277152" y="25859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41694" y="1683239"/>
            <a:ext cx="434975" cy="623570"/>
            <a:chOff x="10441694" y="1683239"/>
            <a:chExt cx="434975" cy="623570"/>
          </a:xfrm>
        </p:grpSpPr>
        <p:sp>
          <p:nvSpPr>
            <p:cNvPr id="11" name="object 11"/>
            <p:cNvSpPr/>
            <p:nvPr/>
          </p:nvSpPr>
          <p:spPr>
            <a:xfrm>
              <a:off x="10441694" y="1683239"/>
              <a:ext cx="434975" cy="431165"/>
            </a:xfrm>
            <a:custGeom>
              <a:avLst/>
              <a:gdLst/>
              <a:ahLst/>
              <a:cxnLst/>
              <a:rect l="l" t="t" r="r" b="b"/>
              <a:pathLst>
                <a:path w="434975" h="431164">
                  <a:moveTo>
                    <a:pt x="217357" y="431114"/>
                  </a:moveTo>
                  <a:lnTo>
                    <a:pt x="167579" y="425411"/>
                  </a:lnTo>
                  <a:lnTo>
                    <a:pt x="121853" y="409171"/>
                  </a:lnTo>
                  <a:lnTo>
                    <a:pt x="81492" y="383698"/>
                  </a:lnTo>
                  <a:lnTo>
                    <a:pt x="47811" y="350297"/>
                  </a:lnTo>
                  <a:lnTo>
                    <a:pt x="22126" y="310270"/>
                  </a:lnTo>
                  <a:lnTo>
                    <a:pt x="5750" y="264922"/>
                  </a:lnTo>
                  <a:lnTo>
                    <a:pt x="0" y="215557"/>
                  </a:lnTo>
                  <a:lnTo>
                    <a:pt x="5750" y="166192"/>
                  </a:lnTo>
                  <a:lnTo>
                    <a:pt x="22126" y="120844"/>
                  </a:lnTo>
                  <a:lnTo>
                    <a:pt x="47811" y="80817"/>
                  </a:lnTo>
                  <a:lnTo>
                    <a:pt x="81492" y="47415"/>
                  </a:lnTo>
                  <a:lnTo>
                    <a:pt x="121853" y="21942"/>
                  </a:lnTo>
                  <a:lnTo>
                    <a:pt x="167579" y="5703"/>
                  </a:lnTo>
                  <a:lnTo>
                    <a:pt x="217357" y="0"/>
                  </a:lnTo>
                  <a:lnTo>
                    <a:pt x="267134" y="5703"/>
                  </a:lnTo>
                  <a:lnTo>
                    <a:pt x="312861" y="21942"/>
                  </a:lnTo>
                  <a:lnTo>
                    <a:pt x="327790" y="31365"/>
                  </a:lnTo>
                  <a:lnTo>
                    <a:pt x="217357" y="31365"/>
                  </a:lnTo>
                  <a:lnTo>
                    <a:pt x="167982" y="37944"/>
                  </a:lnTo>
                  <a:lnTo>
                    <a:pt x="123615" y="56513"/>
                  </a:lnTo>
                  <a:lnTo>
                    <a:pt x="86025" y="85314"/>
                  </a:lnTo>
                  <a:lnTo>
                    <a:pt x="56984" y="122592"/>
                  </a:lnTo>
                  <a:lnTo>
                    <a:pt x="38261" y="166592"/>
                  </a:lnTo>
                  <a:lnTo>
                    <a:pt x="31627" y="215557"/>
                  </a:lnTo>
                  <a:lnTo>
                    <a:pt x="38261" y="264522"/>
                  </a:lnTo>
                  <a:lnTo>
                    <a:pt x="56985" y="308521"/>
                  </a:lnTo>
                  <a:lnTo>
                    <a:pt x="86026" y="345800"/>
                  </a:lnTo>
                  <a:lnTo>
                    <a:pt x="123616" y="374601"/>
                  </a:lnTo>
                  <a:lnTo>
                    <a:pt x="167983" y="393169"/>
                  </a:lnTo>
                  <a:lnTo>
                    <a:pt x="217357" y="399749"/>
                  </a:lnTo>
                  <a:lnTo>
                    <a:pt x="327790" y="399749"/>
                  </a:lnTo>
                  <a:lnTo>
                    <a:pt x="312861" y="409171"/>
                  </a:lnTo>
                  <a:lnTo>
                    <a:pt x="267134" y="425411"/>
                  </a:lnTo>
                  <a:lnTo>
                    <a:pt x="217357" y="431114"/>
                  </a:lnTo>
                  <a:close/>
                </a:path>
                <a:path w="434975" h="431164">
                  <a:moveTo>
                    <a:pt x="327790" y="399749"/>
                  </a:moveTo>
                  <a:lnTo>
                    <a:pt x="217357" y="399749"/>
                  </a:lnTo>
                  <a:lnTo>
                    <a:pt x="266731" y="393169"/>
                  </a:lnTo>
                  <a:lnTo>
                    <a:pt x="311098" y="374601"/>
                  </a:lnTo>
                  <a:lnTo>
                    <a:pt x="348687" y="345800"/>
                  </a:lnTo>
                  <a:lnTo>
                    <a:pt x="377729" y="308521"/>
                  </a:lnTo>
                  <a:lnTo>
                    <a:pt x="396452" y="264522"/>
                  </a:lnTo>
                  <a:lnTo>
                    <a:pt x="403087" y="215557"/>
                  </a:lnTo>
                  <a:lnTo>
                    <a:pt x="396452" y="166592"/>
                  </a:lnTo>
                  <a:lnTo>
                    <a:pt x="377729" y="122592"/>
                  </a:lnTo>
                  <a:lnTo>
                    <a:pt x="348688" y="85314"/>
                  </a:lnTo>
                  <a:lnTo>
                    <a:pt x="311099" y="56513"/>
                  </a:lnTo>
                  <a:lnTo>
                    <a:pt x="266732" y="37944"/>
                  </a:lnTo>
                  <a:lnTo>
                    <a:pt x="217357" y="31365"/>
                  </a:lnTo>
                  <a:lnTo>
                    <a:pt x="327790" y="31365"/>
                  </a:lnTo>
                  <a:lnTo>
                    <a:pt x="386902" y="80817"/>
                  </a:lnTo>
                  <a:lnTo>
                    <a:pt x="412588" y="120844"/>
                  </a:lnTo>
                  <a:lnTo>
                    <a:pt x="428963" y="166192"/>
                  </a:lnTo>
                  <a:lnTo>
                    <a:pt x="434714" y="215557"/>
                  </a:lnTo>
                  <a:lnTo>
                    <a:pt x="428963" y="264922"/>
                  </a:lnTo>
                  <a:lnTo>
                    <a:pt x="412588" y="310270"/>
                  </a:lnTo>
                  <a:lnTo>
                    <a:pt x="386902" y="350297"/>
                  </a:lnTo>
                  <a:lnTo>
                    <a:pt x="353222" y="383698"/>
                  </a:lnTo>
                  <a:lnTo>
                    <a:pt x="327790" y="39974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2513" y="1892188"/>
              <a:ext cx="193079" cy="414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1798234" y="1700326"/>
            <a:ext cx="569464" cy="5618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61567" y="1649428"/>
            <a:ext cx="140093" cy="1843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4815075" y="1873614"/>
            <a:ext cx="228600" cy="433705"/>
            <a:chOff x="14815075" y="1873614"/>
            <a:chExt cx="228600" cy="433705"/>
          </a:xfrm>
        </p:grpSpPr>
        <p:sp>
          <p:nvSpPr>
            <p:cNvPr id="16" name="object 16"/>
            <p:cNvSpPr/>
            <p:nvPr/>
          </p:nvSpPr>
          <p:spPr>
            <a:xfrm>
              <a:off x="14816144" y="2141799"/>
              <a:ext cx="118627" cy="1648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830121" y="1889954"/>
              <a:ext cx="197485" cy="337185"/>
            </a:xfrm>
            <a:custGeom>
              <a:avLst/>
              <a:gdLst/>
              <a:ahLst/>
              <a:cxnLst/>
              <a:rect l="l" t="t" r="r" b="b"/>
              <a:pathLst>
                <a:path w="197484" h="337185">
                  <a:moveTo>
                    <a:pt x="19877" y="337087"/>
                  </a:moveTo>
                  <a:lnTo>
                    <a:pt x="13650" y="337087"/>
                  </a:lnTo>
                  <a:lnTo>
                    <a:pt x="9824" y="335712"/>
                  </a:lnTo>
                  <a:lnTo>
                    <a:pt x="1906" y="328803"/>
                  </a:lnTo>
                  <a:lnTo>
                    <a:pt x="0" y="322055"/>
                  </a:lnTo>
                  <a:lnTo>
                    <a:pt x="1931" y="315865"/>
                  </a:lnTo>
                  <a:lnTo>
                    <a:pt x="17516" y="320742"/>
                  </a:lnTo>
                  <a:lnTo>
                    <a:pt x="1984" y="315694"/>
                  </a:lnTo>
                  <a:lnTo>
                    <a:pt x="101434" y="32896"/>
                  </a:lnTo>
                  <a:lnTo>
                    <a:pt x="132769" y="2373"/>
                  </a:lnTo>
                  <a:lnTo>
                    <a:pt x="147838" y="0"/>
                  </a:lnTo>
                  <a:lnTo>
                    <a:pt x="153402" y="0"/>
                  </a:lnTo>
                  <a:lnTo>
                    <a:pt x="187177" y="19650"/>
                  </a:lnTo>
                  <a:lnTo>
                    <a:pt x="196994" y="46586"/>
                  </a:lnTo>
                  <a:lnTo>
                    <a:pt x="196568" y="56161"/>
                  </a:lnTo>
                  <a:lnTo>
                    <a:pt x="116290" y="287124"/>
                  </a:lnTo>
                  <a:lnTo>
                    <a:pt x="22251" y="33657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15075" y="1873614"/>
              <a:ext cx="228600" cy="370205"/>
            </a:xfrm>
            <a:custGeom>
              <a:avLst/>
              <a:gdLst/>
              <a:ahLst/>
              <a:cxnLst/>
              <a:rect l="l" t="t" r="r" b="b"/>
              <a:pathLst>
                <a:path w="228600" h="370205">
                  <a:moveTo>
                    <a:pt x="37324" y="369758"/>
                  </a:moveTo>
                  <a:lnTo>
                    <a:pt x="24857" y="369758"/>
                  </a:lnTo>
                  <a:lnTo>
                    <a:pt x="17168" y="366974"/>
                  </a:lnTo>
                  <a:lnTo>
                    <a:pt x="11079" y="361647"/>
                  </a:lnTo>
                  <a:lnTo>
                    <a:pt x="4903" y="354390"/>
                  </a:lnTo>
                  <a:lnTo>
                    <a:pt x="1134" y="345831"/>
                  </a:lnTo>
                  <a:lnTo>
                    <a:pt x="0" y="337082"/>
                  </a:lnTo>
                  <a:lnTo>
                    <a:pt x="9" y="336072"/>
                  </a:lnTo>
                  <a:lnTo>
                    <a:pt x="101076" y="43813"/>
                  </a:lnTo>
                  <a:lnTo>
                    <a:pt x="125029" y="12079"/>
                  </a:lnTo>
                  <a:lnTo>
                    <a:pt x="162883" y="0"/>
                  </a:lnTo>
                  <a:lnTo>
                    <a:pt x="170299" y="0"/>
                  </a:lnTo>
                  <a:lnTo>
                    <a:pt x="177624" y="1254"/>
                  </a:lnTo>
                  <a:lnTo>
                    <a:pt x="184642" y="3733"/>
                  </a:lnTo>
                  <a:lnTo>
                    <a:pt x="206964" y="17071"/>
                  </a:lnTo>
                  <a:lnTo>
                    <a:pt x="218546" y="32685"/>
                  </a:lnTo>
                  <a:lnTo>
                    <a:pt x="162883" y="32685"/>
                  </a:lnTo>
                  <a:lnTo>
                    <a:pt x="152990" y="34217"/>
                  </a:lnTo>
                  <a:lnTo>
                    <a:pt x="32885" y="336072"/>
                  </a:lnTo>
                  <a:lnTo>
                    <a:pt x="32561" y="337082"/>
                  </a:lnTo>
                  <a:lnTo>
                    <a:pt x="109197" y="337082"/>
                  </a:lnTo>
                  <a:lnTo>
                    <a:pt x="42049" y="368742"/>
                  </a:lnTo>
                  <a:lnTo>
                    <a:pt x="37324" y="369758"/>
                  </a:lnTo>
                  <a:close/>
                </a:path>
                <a:path w="228600" h="370205">
                  <a:moveTo>
                    <a:pt x="109197" y="337082"/>
                  </a:moveTo>
                  <a:lnTo>
                    <a:pt x="32561" y="337082"/>
                  </a:lnTo>
                  <a:lnTo>
                    <a:pt x="116047" y="297722"/>
                  </a:lnTo>
                  <a:lnTo>
                    <a:pt x="116309" y="297066"/>
                  </a:lnTo>
                  <a:lnTo>
                    <a:pt x="193889" y="76518"/>
                  </a:lnTo>
                  <a:lnTo>
                    <a:pt x="195700" y="63581"/>
                  </a:lnTo>
                  <a:lnTo>
                    <a:pt x="192526" y="51376"/>
                  </a:lnTo>
                  <a:lnTo>
                    <a:pt x="185011" y="41252"/>
                  </a:lnTo>
                  <a:lnTo>
                    <a:pt x="173800" y="34560"/>
                  </a:lnTo>
                  <a:lnTo>
                    <a:pt x="170191" y="33288"/>
                  </a:lnTo>
                  <a:lnTo>
                    <a:pt x="166506" y="32685"/>
                  </a:lnTo>
                  <a:lnTo>
                    <a:pt x="218546" y="32685"/>
                  </a:lnTo>
                  <a:lnTo>
                    <a:pt x="221944" y="37266"/>
                  </a:lnTo>
                  <a:lnTo>
                    <a:pt x="228285" y="61605"/>
                  </a:lnTo>
                  <a:lnTo>
                    <a:pt x="224688" y="87377"/>
                  </a:lnTo>
                  <a:lnTo>
                    <a:pt x="147018" y="308171"/>
                  </a:lnTo>
                  <a:lnTo>
                    <a:pt x="143476" y="317346"/>
                  </a:lnTo>
                  <a:lnTo>
                    <a:pt x="137550" y="323714"/>
                  </a:lnTo>
                  <a:lnTo>
                    <a:pt x="109197" y="33708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922016" y="1758260"/>
            <a:ext cx="327660" cy="518159"/>
            <a:chOff x="14922016" y="1758260"/>
            <a:chExt cx="327660" cy="518159"/>
          </a:xfrm>
        </p:grpSpPr>
        <p:sp>
          <p:nvSpPr>
            <p:cNvPr id="20" name="object 20"/>
            <p:cNvSpPr/>
            <p:nvPr/>
          </p:nvSpPr>
          <p:spPr>
            <a:xfrm>
              <a:off x="15160286" y="2100452"/>
              <a:ext cx="89268" cy="1757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29280" y="1889957"/>
              <a:ext cx="201930" cy="347980"/>
            </a:xfrm>
            <a:custGeom>
              <a:avLst/>
              <a:gdLst/>
              <a:ahLst/>
              <a:cxnLst/>
              <a:rect l="l" t="t" r="r" b="b"/>
              <a:pathLst>
                <a:path w="201930" h="347980">
                  <a:moveTo>
                    <a:pt x="155889" y="347371"/>
                  </a:moveTo>
                  <a:lnTo>
                    <a:pt x="149483" y="347371"/>
                  </a:lnTo>
                  <a:lnTo>
                    <a:pt x="143987" y="344165"/>
                  </a:lnTo>
                  <a:lnTo>
                    <a:pt x="141098" y="338918"/>
                  </a:lnTo>
                  <a:lnTo>
                    <a:pt x="155397" y="331028"/>
                  </a:lnTo>
                  <a:lnTo>
                    <a:pt x="141010" y="338764"/>
                  </a:lnTo>
                  <a:lnTo>
                    <a:pt x="140355" y="337543"/>
                  </a:lnTo>
                  <a:lnTo>
                    <a:pt x="5222" y="71570"/>
                  </a:lnTo>
                  <a:lnTo>
                    <a:pt x="1680" y="62512"/>
                  </a:lnTo>
                  <a:lnTo>
                    <a:pt x="0" y="53076"/>
                  </a:lnTo>
                  <a:lnTo>
                    <a:pt x="199" y="43493"/>
                  </a:lnTo>
                  <a:lnTo>
                    <a:pt x="26775" y="5355"/>
                  </a:lnTo>
                  <a:lnTo>
                    <a:pt x="41362" y="0"/>
                  </a:lnTo>
                  <a:lnTo>
                    <a:pt x="49049" y="0"/>
                  </a:lnTo>
                  <a:lnTo>
                    <a:pt x="85131" y="15714"/>
                  </a:lnTo>
                  <a:lnTo>
                    <a:pt x="199296" y="236349"/>
                  </a:lnTo>
                  <a:lnTo>
                    <a:pt x="201369" y="244608"/>
                  </a:lnTo>
                  <a:lnTo>
                    <a:pt x="168838" y="342355"/>
                  </a:lnTo>
                  <a:lnTo>
                    <a:pt x="163340" y="34671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12995" y="1873611"/>
              <a:ext cx="234950" cy="380365"/>
            </a:xfrm>
            <a:custGeom>
              <a:avLst/>
              <a:gdLst/>
              <a:ahLst/>
              <a:cxnLst/>
              <a:rect l="l" t="t" r="r" b="b"/>
              <a:pathLst>
                <a:path w="234950" h="380364">
                  <a:moveTo>
                    <a:pt x="172629" y="380008"/>
                  </a:moveTo>
                  <a:lnTo>
                    <a:pt x="171661" y="380008"/>
                  </a:lnTo>
                  <a:lnTo>
                    <a:pt x="162986" y="378828"/>
                  </a:lnTo>
                  <a:lnTo>
                    <a:pt x="6955" y="95320"/>
                  </a:lnTo>
                  <a:lnTo>
                    <a:pt x="0" y="70687"/>
                  </a:lnTo>
                  <a:lnTo>
                    <a:pt x="265" y="57924"/>
                  </a:lnTo>
                  <a:lnTo>
                    <a:pt x="15544" y="22933"/>
                  </a:lnTo>
                  <a:lnTo>
                    <a:pt x="50092" y="1816"/>
                  </a:lnTo>
                  <a:lnTo>
                    <a:pt x="65336" y="0"/>
                  </a:lnTo>
                  <a:lnTo>
                    <a:pt x="83351" y="2492"/>
                  </a:lnTo>
                  <a:lnTo>
                    <a:pt x="99641" y="9636"/>
                  </a:lnTo>
                  <a:lnTo>
                    <a:pt x="113387" y="20928"/>
                  </a:lnTo>
                  <a:lnTo>
                    <a:pt x="121559" y="32685"/>
                  </a:lnTo>
                  <a:lnTo>
                    <a:pt x="60325" y="32685"/>
                  </a:lnTo>
                  <a:lnTo>
                    <a:pt x="55238" y="33836"/>
                  </a:lnTo>
                  <a:lnTo>
                    <a:pt x="50465" y="36268"/>
                  </a:lnTo>
                  <a:lnTo>
                    <a:pt x="40230" y="44376"/>
                  </a:lnTo>
                  <a:lnTo>
                    <a:pt x="34110" y="55401"/>
                  </a:lnTo>
                  <a:lnTo>
                    <a:pt x="32567" y="67918"/>
                  </a:lnTo>
                  <a:lnTo>
                    <a:pt x="36064" y="80506"/>
                  </a:lnTo>
                  <a:lnTo>
                    <a:pt x="171177" y="346440"/>
                  </a:lnTo>
                  <a:lnTo>
                    <a:pt x="171682" y="347373"/>
                  </a:lnTo>
                  <a:lnTo>
                    <a:pt x="206100" y="347373"/>
                  </a:lnTo>
                  <a:lnTo>
                    <a:pt x="202662" y="357704"/>
                  </a:lnTo>
                  <a:lnTo>
                    <a:pt x="173598" y="379965"/>
                  </a:lnTo>
                  <a:lnTo>
                    <a:pt x="172629" y="380008"/>
                  </a:lnTo>
                  <a:close/>
                </a:path>
                <a:path w="234950" h="380364">
                  <a:moveTo>
                    <a:pt x="206100" y="347373"/>
                  </a:moveTo>
                  <a:lnTo>
                    <a:pt x="171682" y="347373"/>
                  </a:lnTo>
                  <a:lnTo>
                    <a:pt x="200848" y="259739"/>
                  </a:lnTo>
                  <a:lnTo>
                    <a:pt x="200700" y="259417"/>
                  </a:lnTo>
                  <a:lnTo>
                    <a:pt x="94661" y="50679"/>
                  </a:lnTo>
                  <a:lnTo>
                    <a:pt x="65336" y="32685"/>
                  </a:lnTo>
                  <a:lnTo>
                    <a:pt x="121559" y="32685"/>
                  </a:lnTo>
                  <a:lnTo>
                    <a:pt x="123770" y="35865"/>
                  </a:lnTo>
                  <a:lnTo>
                    <a:pt x="229827" y="244606"/>
                  </a:lnTo>
                  <a:lnTo>
                    <a:pt x="233976" y="253582"/>
                  </a:lnTo>
                  <a:lnTo>
                    <a:pt x="234456" y="262178"/>
                  </a:lnTo>
                  <a:lnTo>
                    <a:pt x="206100" y="34737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22016" y="1758260"/>
              <a:ext cx="219193" cy="21939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3292635" y="1696509"/>
            <a:ext cx="531495" cy="572135"/>
            <a:chOff x="13292635" y="1696509"/>
            <a:chExt cx="531495" cy="572135"/>
          </a:xfrm>
        </p:grpSpPr>
        <p:sp>
          <p:nvSpPr>
            <p:cNvPr id="25" name="object 25"/>
            <p:cNvSpPr/>
            <p:nvPr/>
          </p:nvSpPr>
          <p:spPr>
            <a:xfrm>
              <a:off x="13340797" y="1696509"/>
              <a:ext cx="483234" cy="572135"/>
            </a:xfrm>
            <a:custGeom>
              <a:avLst/>
              <a:gdLst/>
              <a:ahLst/>
              <a:cxnLst/>
              <a:rect l="l" t="t" r="r" b="b"/>
              <a:pathLst>
                <a:path w="483234" h="572135">
                  <a:moveTo>
                    <a:pt x="452177" y="571509"/>
                  </a:moveTo>
                  <a:lnTo>
                    <a:pt x="30898" y="571509"/>
                  </a:lnTo>
                  <a:lnTo>
                    <a:pt x="18871" y="569045"/>
                  </a:lnTo>
                  <a:lnTo>
                    <a:pt x="9049" y="562324"/>
                  </a:lnTo>
                  <a:lnTo>
                    <a:pt x="2428" y="552355"/>
                  </a:lnTo>
                  <a:lnTo>
                    <a:pt x="0" y="540148"/>
                  </a:lnTo>
                  <a:lnTo>
                    <a:pt x="0" y="31361"/>
                  </a:lnTo>
                  <a:lnTo>
                    <a:pt x="2428" y="19153"/>
                  </a:lnTo>
                  <a:lnTo>
                    <a:pt x="9049" y="9185"/>
                  </a:lnTo>
                  <a:lnTo>
                    <a:pt x="18871" y="2464"/>
                  </a:lnTo>
                  <a:lnTo>
                    <a:pt x="30898" y="0"/>
                  </a:lnTo>
                  <a:lnTo>
                    <a:pt x="452180" y="0"/>
                  </a:lnTo>
                  <a:lnTo>
                    <a:pt x="464206" y="2464"/>
                  </a:lnTo>
                  <a:lnTo>
                    <a:pt x="474027" y="9185"/>
                  </a:lnTo>
                  <a:lnTo>
                    <a:pt x="480649" y="19153"/>
                  </a:lnTo>
                  <a:lnTo>
                    <a:pt x="483076" y="31361"/>
                  </a:lnTo>
                  <a:lnTo>
                    <a:pt x="30898" y="31361"/>
                  </a:lnTo>
                  <a:lnTo>
                    <a:pt x="30898" y="540148"/>
                  </a:lnTo>
                  <a:lnTo>
                    <a:pt x="483076" y="540148"/>
                  </a:lnTo>
                  <a:lnTo>
                    <a:pt x="480648" y="552355"/>
                  </a:lnTo>
                  <a:lnTo>
                    <a:pt x="474026" y="562324"/>
                  </a:lnTo>
                  <a:lnTo>
                    <a:pt x="464205" y="569045"/>
                  </a:lnTo>
                  <a:lnTo>
                    <a:pt x="452177" y="571509"/>
                  </a:lnTo>
                  <a:close/>
                </a:path>
                <a:path w="483234" h="572135">
                  <a:moveTo>
                    <a:pt x="483076" y="540148"/>
                  </a:moveTo>
                  <a:lnTo>
                    <a:pt x="452180" y="540148"/>
                  </a:lnTo>
                  <a:lnTo>
                    <a:pt x="452180" y="31361"/>
                  </a:lnTo>
                  <a:lnTo>
                    <a:pt x="483076" y="31361"/>
                  </a:lnTo>
                  <a:lnTo>
                    <a:pt x="483076" y="54014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56246" y="1712189"/>
              <a:ext cx="362585" cy="540385"/>
            </a:xfrm>
            <a:custGeom>
              <a:avLst/>
              <a:gdLst/>
              <a:ahLst/>
              <a:cxnLst/>
              <a:rect l="l" t="t" r="r" b="b"/>
              <a:pathLst>
                <a:path w="362584" h="540385">
                  <a:moveTo>
                    <a:pt x="355269" y="540148"/>
                  </a:moveTo>
                  <a:lnTo>
                    <a:pt x="6916" y="540148"/>
                  </a:lnTo>
                  <a:lnTo>
                    <a:pt x="0" y="533128"/>
                  </a:lnTo>
                  <a:lnTo>
                    <a:pt x="0" y="7020"/>
                  </a:lnTo>
                  <a:lnTo>
                    <a:pt x="6916" y="0"/>
                  </a:lnTo>
                  <a:lnTo>
                    <a:pt x="355269" y="0"/>
                  </a:lnTo>
                  <a:lnTo>
                    <a:pt x="362185" y="7020"/>
                  </a:lnTo>
                  <a:lnTo>
                    <a:pt x="362185" y="53312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40797" y="1696509"/>
              <a:ext cx="393700" cy="572135"/>
            </a:xfrm>
            <a:custGeom>
              <a:avLst/>
              <a:gdLst/>
              <a:ahLst/>
              <a:cxnLst/>
              <a:rect l="l" t="t" r="r" b="b"/>
              <a:pathLst>
                <a:path w="393700" h="572135">
                  <a:moveTo>
                    <a:pt x="362185" y="571509"/>
                  </a:moveTo>
                  <a:lnTo>
                    <a:pt x="30898" y="571509"/>
                  </a:lnTo>
                  <a:lnTo>
                    <a:pt x="18871" y="569045"/>
                  </a:lnTo>
                  <a:lnTo>
                    <a:pt x="9049" y="562324"/>
                  </a:lnTo>
                  <a:lnTo>
                    <a:pt x="2428" y="552355"/>
                  </a:lnTo>
                  <a:lnTo>
                    <a:pt x="0" y="540148"/>
                  </a:lnTo>
                  <a:lnTo>
                    <a:pt x="0" y="31361"/>
                  </a:lnTo>
                  <a:lnTo>
                    <a:pt x="2428" y="19153"/>
                  </a:lnTo>
                  <a:lnTo>
                    <a:pt x="9049" y="9185"/>
                  </a:lnTo>
                  <a:lnTo>
                    <a:pt x="18871" y="2464"/>
                  </a:lnTo>
                  <a:lnTo>
                    <a:pt x="30898" y="0"/>
                  </a:lnTo>
                  <a:lnTo>
                    <a:pt x="362185" y="0"/>
                  </a:lnTo>
                  <a:lnTo>
                    <a:pt x="374213" y="2464"/>
                  </a:lnTo>
                  <a:lnTo>
                    <a:pt x="384034" y="9185"/>
                  </a:lnTo>
                  <a:lnTo>
                    <a:pt x="390656" y="19153"/>
                  </a:lnTo>
                  <a:lnTo>
                    <a:pt x="393084" y="31361"/>
                  </a:lnTo>
                  <a:lnTo>
                    <a:pt x="30898" y="31361"/>
                  </a:lnTo>
                  <a:lnTo>
                    <a:pt x="30898" y="540148"/>
                  </a:lnTo>
                  <a:lnTo>
                    <a:pt x="393084" y="540148"/>
                  </a:lnTo>
                  <a:lnTo>
                    <a:pt x="390656" y="552355"/>
                  </a:lnTo>
                  <a:lnTo>
                    <a:pt x="384034" y="562324"/>
                  </a:lnTo>
                  <a:lnTo>
                    <a:pt x="374213" y="569045"/>
                  </a:lnTo>
                  <a:lnTo>
                    <a:pt x="362185" y="571509"/>
                  </a:lnTo>
                  <a:close/>
                </a:path>
                <a:path w="393700" h="572135">
                  <a:moveTo>
                    <a:pt x="393084" y="540148"/>
                  </a:moveTo>
                  <a:lnTo>
                    <a:pt x="362185" y="540148"/>
                  </a:lnTo>
                  <a:lnTo>
                    <a:pt x="362185" y="31361"/>
                  </a:lnTo>
                  <a:lnTo>
                    <a:pt x="393084" y="31361"/>
                  </a:lnTo>
                  <a:lnTo>
                    <a:pt x="393084" y="54014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92635" y="1847762"/>
              <a:ext cx="164002" cy="1049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292635" y="2011842"/>
              <a:ext cx="164002" cy="1049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59968" y="1709051"/>
              <a:ext cx="218440" cy="546100"/>
            </a:xfrm>
            <a:custGeom>
              <a:avLst/>
              <a:gdLst/>
              <a:ahLst/>
              <a:cxnLst/>
              <a:rect l="l" t="t" r="r" b="b"/>
              <a:pathLst>
                <a:path w="218440" h="546100">
                  <a:moveTo>
                    <a:pt x="118046" y="472186"/>
                  </a:moveTo>
                  <a:lnTo>
                    <a:pt x="111137" y="465162"/>
                  </a:lnTo>
                  <a:lnTo>
                    <a:pt x="6921" y="465162"/>
                  </a:lnTo>
                  <a:lnTo>
                    <a:pt x="0" y="472186"/>
                  </a:lnTo>
                  <a:lnTo>
                    <a:pt x="0" y="489508"/>
                  </a:lnTo>
                  <a:lnTo>
                    <a:pt x="6921" y="496531"/>
                  </a:lnTo>
                  <a:lnTo>
                    <a:pt x="111137" y="496531"/>
                  </a:lnTo>
                  <a:lnTo>
                    <a:pt x="118046" y="489508"/>
                  </a:lnTo>
                  <a:lnTo>
                    <a:pt x="118046" y="472186"/>
                  </a:lnTo>
                  <a:close/>
                </a:path>
                <a:path w="218440" h="546100">
                  <a:moveTo>
                    <a:pt x="118046" y="414286"/>
                  </a:moveTo>
                  <a:lnTo>
                    <a:pt x="111137" y="407263"/>
                  </a:lnTo>
                  <a:lnTo>
                    <a:pt x="6921" y="407263"/>
                  </a:lnTo>
                  <a:lnTo>
                    <a:pt x="0" y="414286"/>
                  </a:lnTo>
                  <a:lnTo>
                    <a:pt x="0" y="431609"/>
                  </a:lnTo>
                  <a:lnTo>
                    <a:pt x="6921" y="438632"/>
                  </a:lnTo>
                  <a:lnTo>
                    <a:pt x="111137" y="438632"/>
                  </a:lnTo>
                  <a:lnTo>
                    <a:pt x="118046" y="431609"/>
                  </a:lnTo>
                  <a:lnTo>
                    <a:pt x="118046" y="414286"/>
                  </a:lnTo>
                  <a:close/>
                </a:path>
                <a:path w="218440" h="546100">
                  <a:moveTo>
                    <a:pt x="217881" y="212928"/>
                  </a:moveTo>
                  <a:lnTo>
                    <a:pt x="210959" y="205917"/>
                  </a:lnTo>
                  <a:lnTo>
                    <a:pt x="193890" y="205917"/>
                  </a:lnTo>
                  <a:lnTo>
                    <a:pt x="186982" y="212928"/>
                  </a:lnTo>
                  <a:lnTo>
                    <a:pt x="186982" y="539038"/>
                  </a:lnTo>
                  <a:lnTo>
                    <a:pt x="193890" y="546061"/>
                  </a:lnTo>
                  <a:lnTo>
                    <a:pt x="210959" y="546061"/>
                  </a:lnTo>
                  <a:lnTo>
                    <a:pt x="217881" y="539038"/>
                  </a:lnTo>
                  <a:lnTo>
                    <a:pt x="217881" y="212928"/>
                  </a:lnTo>
                  <a:close/>
                </a:path>
                <a:path w="218440" h="546100">
                  <a:moveTo>
                    <a:pt x="217881" y="7023"/>
                  </a:moveTo>
                  <a:lnTo>
                    <a:pt x="210959" y="0"/>
                  </a:lnTo>
                  <a:lnTo>
                    <a:pt x="193890" y="0"/>
                  </a:lnTo>
                  <a:lnTo>
                    <a:pt x="186982" y="7023"/>
                  </a:lnTo>
                  <a:lnTo>
                    <a:pt x="186982" y="118795"/>
                  </a:lnTo>
                  <a:lnTo>
                    <a:pt x="193890" y="125818"/>
                  </a:lnTo>
                  <a:lnTo>
                    <a:pt x="210959" y="125818"/>
                  </a:lnTo>
                  <a:lnTo>
                    <a:pt x="217881" y="118795"/>
                  </a:lnTo>
                  <a:lnTo>
                    <a:pt x="217881" y="702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6641269" y="1943297"/>
            <a:ext cx="35560" cy="211454"/>
          </a:xfrm>
          <a:custGeom>
            <a:avLst/>
            <a:gdLst/>
            <a:ahLst/>
            <a:cxnLst/>
            <a:rect l="l" t="t" r="r" b="b"/>
            <a:pathLst>
              <a:path w="35559" h="211455">
                <a:moveTo>
                  <a:pt x="27166" y="211248"/>
                </a:moveTo>
                <a:lnTo>
                  <a:pt x="7834" y="211248"/>
                </a:lnTo>
                <a:lnTo>
                  <a:pt x="0" y="203480"/>
                </a:lnTo>
                <a:lnTo>
                  <a:pt x="0" y="7768"/>
                </a:lnTo>
                <a:lnTo>
                  <a:pt x="7834" y="0"/>
                </a:lnTo>
                <a:lnTo>
                  <a:pt x="27166" y="0"/>
                </a:lnTo>
                <a:lnTo>
                  <a:pt x="35001" y="7768"/>
                </a:lnTo>
                <a:lnTo>
                  <a:pt x="35001" y="203480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6195540" y="1649577"/>
            <a:ext cx="589915" cy="657225"/>
            <a:chOff x="16195540" y="1649577"/>
            <a:chExt cx="589915" cy="657225"/>
          </a:xfrm>
        </p:grpSpPr>
        <p:sp>
          <p:nvSpPr>
            <p:cNvPr id="33" name="object 33"/>
            <p:cNvSpPr/>
            <p:nvPr/>
          </p:nvSpPr>
          <p:spPr>
            <a:xfrm>
              <a:off x="16434178" y="1943297"/>
              <a:ext cx="35560" cy="211454"/>
            </a:xfrm>
            <a:custGeom>
              <a:avLst/>
              <a:gdLst/>
              <a:ahLst/>
              <a:cxnLst/>
              <a:rect l="l" t="t" r="r" b="b"/>
              <a:pathLst>
                <a:path w="35559" h="211455">
                  <a:moveTo>
                    <a:pt x="27163" y="211248"/>
                  </a:moveTo>
                  <a:lnTo>
                    <a:pt x="7834" y="211248"/>
                  </a:lnTo>
                  <a:lnTo>
                    <a:pt x="0" y="203480"/>
                  </a:lnTo>
                  <a:lnTo>
                    <a:pt x="0" y="7768"/>
                  </a:lnTo>
                  <a:lnTo>
                    <a:pt x="7834" y="0"/>
                  </a:lnTo>
                  <a:lnTo>
                    <a:pt x="27166" y="0"/>
                  </a:lnTo>
                  <a:lnTo>
                    <a:pt x="35001" y="7768"/>
                  </a:lnTo>
                  <a:lnTo>
                    <a:pt x="35001" y="20348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378623" y="1666932"/>
              <a:ext cx="353695" cy="301625"/>
            </a:xfrm>
            <a:custGeom>
              <a:avLst/>
              <a:gdLst/>
              <a:ahLst/>
              <a:cxnLst/>
              <a:rect l="l" t="t" r="r" b="b"/>
              <a:pathLst>
                <a:path w="353694" h="301625">
                  <a:moveTo>
                    <a:pt x="345364" y="301519"/>
                  </a:moveTo>
                  <a:lnTo>
                    <a:pt x="7834" y="301519"/>
                  </a:lnTo>
                  <a:lnTo>
                    <a:pt x="0" y="293751"/>
                  </a:lnTo>
                  <a:lnTo>
                    <a:pt x="0" y="102422"/>
                  </a:lnTo>
                  <a:lnTo>
                    <a:pt x="8130" y="62593"/>
                  </a:lnTo>
                  <a:lnTo>
                    <a:pt x="30289" y="30032"/>
                  </a:lnTo>
                  <a:lnTo>
                    <a:pt x="63129" y="8061"/>
                  </a:lnTo>
                  <a:lnTo>
                    <a:pt x="103300" y="0"/>
                  </a:lnTo>
                  <a:lnTo>
                    <a:pt x="249898" y="0"/>
                  </a:lnTo>
                  <a:lnTo>
                    <a:pt x="290069" y="8061"/>
                  </a:lnTo>
                  <a:lnTo>
                    <a:pt x="322909" y="30032"/>
                  </a:lnTo>
                  <a:lnTo>
                    <a:pt x="345068" y="62593"/>
                  </a:lnTo>
                  <a:lnTo>
                    <a:pt x="353199" y="102422"/>
                  </a:lnTo>
                  <a:lnTo>
                    <a:pt x="353199" y="29375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61124" y="1649577"/>
              <a:ext cx="388620" cy="336550"/>
            </a:xfrm>
            <a:custGeom>
              <a:avLst/>
              <a:gdLst/>
              <a:ahLst/>
              <a:cxnLst/>
              <a:rect l="l" t="t" r="r" b="b"/>
              <a:pathLst>
                <a:path w="388619" h="336550">
                  <a:moveTo>
                    <a:pt x="353199" y="336223"/>
                  </a:moveTo>
                  <a:lnTo>
                    <a:pt x="35001" y="336223"/>
                  </a:lnTo>
                  <a:lnTo>
                    <a:pt x="21377" y="333496"/>
                  </a:lnTo>
                  <a:lnTo>
                    <a:pt x="10251" y="326059"/>
                  </a:lnTo>
                  <a:lnTo>
                    <a:pt x="2750" y="315028"/>
                  </a:lnTo>
                  <a:lnTo>
                    <a:pt x="0" y="301519"/>
                  </a:lnTo>
                  <a:lnTo>
                    <a:pt x="0" y="119771"/>
                  </a:lnTo>
                  <a:lnTo>
                    <a:pt x="9508" y="73195"/>
                  </a:lnTo>
                  <a:lnTo>
                    <a:pt x="35421" y="35119"/>
                  </a:lnTo>
                  <a:lnTo>
                    <a:pt x="73824" y="9427"/>
                  </a:lnTo>
                  <a:lnTo>
                    <a:pt x="120801" y="0"/>
                  </a:lnTo>
                  <a:lnTo>
                    <a:pt x="267399" y="0"/>
                  </a:lnTo>
                  <a:lnTo>
                    <a:pt x="314375" y="9427"/>
                  </a:lnTo>
                  <a:lnTo>
                    <a:pt x="352155" y="34703"/>
                  </a:lnTo>
                  <a:lnTo>
                    <a:pt x="120798" y="34703"/>
                  </a:lnTo>
                  <a:lnTo>
                    <a:pt x="87400" y="41388"/>
                  </a:lnTo>
                  <a:lnTo>
                    <a:pt x="60128" y="59619"/>
                  </a:lnTo>
                  <a:lnTo>
                    <a:pt x="41741" y="86659"/>
                  </a:lnTo>
                  <a:lnTo>
                    <a:pt x="34998" y="119771"/>
                  </a:lnTo>
                  <a:lnTo>
                    <a:pt x="34998" y="301519"/>
                  </a:lnTo>
                  <a:lnTo>
                    <a:pt x="388200" y="301519"/>
                  </a:lnTo>
                  <a:lnTo>
                    <a:pt x="385450" y="315028"/>
                  </a:lnTo>
                  <a:lnTo>
                    <a:pt x="377949" y="326059"/>
                  </a:lnTo>
                  <a:lnTo>
                    <a:pt x="366823" y="333496"/>
                  </a:lnTo>
                  <a:lnTo>
                    <a:pt x="353199" y="336223"/>
                  </a:lnTo>
                  <a:close/>
                </a:path>
                <a:path w="388619" h="336550">
                  <a:moveTo>
                    <a:pt x="388200" y="301519"/>
                  </a:moveTo>
                  <a:lnTo>
                    <a:pt x="353199" y="301519"/>
                  </a:lnTo>
                  <a:lnTo>
                    <a:pt x="353199" y="119771"/>
                  </a:lnTo>
                  <a:lnTo>
                    <a:pt x="346455" y="86658"/>
                  </a:lnTo>
                  <a:lnTo>
                    <a:pt x="328067" y="59618"/>
                  </a:lnTo>
                  <a:lnTo>
                    <a:pt x="300794" y="41388"/>
                  </a:lnTo>
                  <a:lnTo>
                    <a:pt x="267399" y="34703"/>
                  </a:lnTo>
                  <a:lnTo>
                    <a:pt x="352155" y="34703"/>
                  </a:lnTo>
                  <a:lnTo>
                    <a:pt x="352779" y="35120"/>
                  </a:lnTo>
                  <a:lnTo>
                    <a:pt x="378692" y="73196"/>
                  </a:lnTo>
                  <a:lnTo>
                    <a:pt x="388200" y="119771"/>
                  </a:lnTo>
                  <a:lnTo>
                    <a:pt x="388200" y="30151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465201" y="1745996"/>
              <a:ext cx="180045" cy="143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250382" y="1937988"/>
              <a:ext cx="253409" cy="3686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606656" y="2094179"/>
              <a:ext cx="104226" cy="2124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342611" y="2040949"/>
              <a:ext cx="425450" cy="83820"/>
            </a:xfrm>
            <a:custGeom>
              <a:avLst/>
              <a:gdLst/>
              <a:ahLst/>
              <a:cxnLst/>
              <a:rect l="l" t="t" r="r" b="b"/>
              <a:pathLst>
                <a:path w="425450" h="83819">
                  <a:moveTo>
                    <a:pt x="383203" y="83327"/>
                  </a:moveTo>
                  <a:lnTo>
                    <a:pt x="42020" y="83327"/>
                  </a:lnTo>
                  <a:lnTo>
                    <a:pt x="25679" y="80048"/>
                  </a:lnTo>
                  <a:lnTo>
                    <a:pt x="12321" y="71111"/>
                  </a:lnTo>
                  <a:lnTo>
                    <a:pt x="3307" y="57866"/>
                  </a:lnTo>
                  <a:lnTo>
                    <a:pt x="0" y="41665"/>
                  </a:lnTo>
                  <a:lnTo>
                    <a:pt x="3307" y="25463"/>
                  </a:lnTo>
                  <a:lnTo>
                    <a:pt x="12321" y="12217"/>
                  </a:lnTo>
                  <a:lnTo>
                    <a:pt x="25679" y="3279"/>
                  </a:lnTo>
                  <a:lnTo>
                    <a:pt x="42020" y="0"/>
                  </a:lnTo>
                  <a:lnTo>
                    <a:pt x="383203" y="0"/>
                  </a:lnTo>
                  <a:lnTo>
                    <a:pt x="399545" y="3279"/>
                  </a:lnTo>
                  <a:lnTo>
                    <a:pt x="412904" y="12216"/>
                  </a:lnTo>
                  <a:lnTo>
                    <a:pt x="421919" y="25461"/>
                  </a:lnTo>
                  <a:lnTo>
                    <a:pt x="425227" y="41665"/>
                  </a:lnTo>
                  <a:lnTo>
                    <a:pt x="421919" y="57866"/>
                  </a:lnTo>
                  <a:lnTo>
                    <a:pt x="412905" y="71111"/>
                  </a:lnTo>
                  <a:lnTo>
                    <a:pt x="399546" y="80048"/>
                  </a:lnTo>
                  <a:lnTo>
                    <a:pt x="383203" y="8332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325110" y="2023598"/>
              <a:ext cx="460375" cy="118110"/>
            </a:xfrm>
            <a:custGeom>
              <a:avLst/>
              <a:gdLst/>
              <a:ahLst/>
              <a:cxnLst/>
              <a:rect l="l" t="t" r="r" b="b"/>
              <a:pathLst>
                <a:path w="460375" h="118110">
                  <a:moveTo>
                    <a:pt x="400704" y="118030"/>
                  </a:moveTo>
                  <a:lnTo>
                    <a:pt x="59521" y="118030"/>
                  </a:lnTo>
                  <a:lnTo>
                    <a:pt x="36375" y="113385"/>
                  </a:lnTo>
                  <a:lnTo>
                    <a:pt x="17453" y="100726"/>
                  </a:lnTo>
                  <a:lnTo>
                    <a:pt x="4684" y="81965"/>
                  </a:lnTo>
                  <a:lnTo>
                    <a:pt x="0" y="59016"/>
                  </a:lnTo>
                  <a:lnTo>
                    <a:pt x="4684" y="36066"/>
                  </a:lnTo>
                  <a:lnTo>
                    <a:pt x="17453" y="17304"/>
                  </a:lnTo>
                  <a:lnTo>
                    <a:pt x="36375" y="4644"/>
                  </a:lnTo>
                  <a:lnTo>
                    <a:pt x="59521" y="0"/>
                  </a:lnTo>
                  <a:lnTo>
                    <a:pt x="400704" y="0"/>
                  </a:lnTo>
                  <a:lnTo>
                    <a:pt x="423850" y="4644"/>
                  </a:lnTo>
                  <a:lnTo>
                    <a:pt x="442773" y="17304"/>
                  </a:lnTo>
                  <a:lnTo>
                    <a:pt x="454614" y="34703"/>
                  </a:lnTo>
                  <a:lnTo>
                    <a:pt x="59521" y="34703"/>
                  </a:lnTo>
                  <a:lnTo>
                    <a:pt x="49978" y="36613"/>
                  </a:lnTo>
                  <a:lnTo>
                    <a:pt x="42184" y="41823"/>
                  </a:lnTo>
                  <a:lnTo>
                    <a:pt x="36928" y="49551"/>
                  </a:lnTo>
                  <a:lnTo>
                    <a:pt x="35001" y="59016"/>
                  </a:lnTo>
                  <a:lnTo>
                    <a:pt x="36929" y="68480"/>
                  </a:lnTo>
                  <a:lnTo>
                    <a:pt x="42184" y="76207"/>
                  </a:lnTo>
                  <a:lnTo>
                    <a:pt x="49978" y="81417"/>
                  </a:lnTo>
                  <a:lnTo>
                    <a:pt x="59521" y="83327"/>
                  </a:lnTo>
                  <a:lnTo>
                    <a:pt x="454616" y="83327"/>
                  </a:lnTo>
                  <a:lnTo>
                    <a:pt x="442774" y="100726"/>
                  </a:lnTo>
                  <a:lnTo>
                    <a:pt x="423851" y="113385"/>
                  </a:lnTo>
                  <a:lnTo>
                    <a:pt x="400704" y="118030"/>
                  </a:lnTo>
                  <a:close/>
                </a:path>
                <a:path w="460375" h="118110">
                  <a:moveTo>
                    <a:pt x="454616" y="83327"/>
                  </a:moveTo>
                  <a:lnTo>
                    <a:pt x="400704" y="83327"/>
                  </a:lnTo>
                  <a:lnTo>
                    <a:pt x="410251" y="81416"/>
                  </a:lnTo>
                  <a:lnTo>
                    <a:pt x="418046" y="76206"/>
                  </a:lnTo>
                  <a:lnTo>
                    <a:pt x="423300" y="68478"/>
                  </a:lnTo>
                  <a:lnTo>
                    <a:pt x="425227" y="59016"/>
                  </a:lnTo>
                  <a:lnTo>
                    <a:pt x="423300" y="49551"/>
                  </a:lnTo>
                  <a:lnTo>
                    <a:pt x="418045" y="41823"/>
                  </a:lnTo>
                  <a:lnTo>
                    <a:pt x="410250" y="36613"/>
                  </a:lnTo>
                  <a:lnTo>
                    <a:pt x="400704" y="34703"/>
                  </a:lnTo>
                  <a:lnTo>
                    <a:pt x="454614" y="34703"/>
                  </a:lnTo>
                  <a:lnTo>
                    <a:pt x="455542" y="36066"/>
                  </a:lnTo>
                  <a:lnTo>
                    <a:pt x="460228" y="59016"/>
                  </a:lnTo>
                  <a:lnTo>
                    <a:pt x="455543" y="81965"/>
                  </a:lnTo>
                  <a:lnTo>
                    <a:pt x="454616" y="8332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213043" y="1914651"/>
              <a:ext cx="292735" cy="73025"/>
            </a:xfrm>
            <a:custGeom>
              <a:avLst/>
              <a:gdLst/>
              <a:ahLst/>
              <a:cxnLst/>
              <a:rect l="l" t="t" r="r" b="b"/>
              <a:pathLst>
                <a:path w="292734" h="73025">
                  <a:moveTo>
                    <a:pt x="255746" y="72895"/>
                  </a:moveTo>
                  <a:lnTo>
                    <a:pt x="36759" y="72895"/>
                  </a:lnTo>
                  <a:lnTo>
                    <a:pt x="22465" y="70026"/>
                  </a:lnTo>
                  <a:lnTo>
                    <a:pt x="10779" y="62208"/>
                  </a:lnTo>
                  <a:lnTo>
                    <a:pt x="2893" y="50621"/>
                  </a:lnTo>
                  <a:lnTo>
                    <a:pt x="0" y="36449"/>
                  </a:lnTo>
                  <a:lnTo>
                    <a:pt x="2893" y="22274"/>
                  </a:lnTo>
                  <a:lnTo>
                    <a:pt x="10779" y="10687"/>
                  </a:lnTo>
                  <a:lnTo>
                    <a:pt x="22465" y="2868"/>
                  </a:lnTo>
                  <a:lnTo>
                    <a:pt x="36759" y="0"/>
                  </a:lnTo>
                  <a:lnTo>
                    <a:pt x="255746" y="0"/>
                  </a:lnTo>
                  <a:lnTo>
                    <a:pt x="270042" y="2868"/>
                  </a:lnTo>
                  <a:lnTo>
                    <a:pt x="281729" y="10687"/>
                  </a:lnTo>
                  <a:lnTo>
                    <a:pt x="289615" y="22274"/>
                  </a:lnTo>
                  <a:lnTo>
                    <a:pt x="292508" y="36449"/>
                  </a:lnTo>
                  <a:lnTo>
                    <a:pt x="289615" y="50621"/>
                  </a:lnTo>
                  <a:lnTo>
                    <a:pt x="281729" y="62208"/>
                  </a:lnTo>
                  <a:lnTo>
                    <a:pt x="270042" y="70026"/>
                  </a:lnTo>
                  <a:lnTo>
                    <a:pt x="255746" y="7289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95540" y="1897299"/>
              <a:ext cx="327660" cy="107950"/>
            </a:xfrm>
            <a:custGeom>
              <a:avLst/>
              <a:gdLst/>
              <a:ahLst/>
              <a:cxnLst/>
              <a:rect l="l" t="t" r="r" b="b"/>
              <a:pathLst>
                <a:path w="327659" h="107950">
                  <a:moveTo>
                    <a:pt x="273249" y="107601"/>
                  </a:moveTo>
                  <a:lnTo>
                    <a:pt x="54263" y="107601"/>
                  </a:lnTo>
                  <a:lnTo>
                    <a:pt x="33161" y="103366"/>
                  </a:lnTo>
                  <a:lnTo>
                    <a:pt x="15911" y="91825"/>
                  </a:lnTo>
                  <a:lnTo>
                    <a:pt x="4271" y="74722"/>
                  </a:lnTo>
                  <a:lnTo>
                    <a:pt x="0" y="53800"/>
                  </a:lnTo>
                  <a:lnTo>
                    <a:pt x="4271" y="32878"/>
                  </a:lnTo>
                  <a:lnTo>
                    <a:pt x="15911" y="15775"/>
                  </a:lnTo>
                  <a:lnTo>
                    <a:pt x="33161" y="4234"/>
                  </a:lnTo>
                  <a:lnTo>
                    <a:pt x="54263" y="0"/>
                  </a:lnTo>
                  <a:lnTo>
                    <a:pt x="273249" y="0"/>
                  </a:lnTo>
                  <a:lnTo>
                    <a:pt x="294351" y="4234"/>
                  </a:lnTo>
                  <a:lnTo>
                    <a:pt x="311601" y="15775"/>
                  </a:lnTo>
                  <a:lnTo>
                    <a:pt x="323242" y="32878"/>
                  </a:lnTo>
                  <a:lnTo>
                    <a:pt x="323614" y="34703"/>
                  </a:lnTo>
                  <a:lnTo>
                    <a:pt x="54263" y="34703"/>
                  </a:lnTo>
                  <a:lnTo>
                    <a:pt x="46765" y="36203"/>
                  </a:lnTo>
                  <a:lnTo>
                    <a:pt x="40643" y="40296"/>
                  </a:lnTo>
                  <a:lnTo>
                    <a:pt x="36515" y="46367"/>
                  </a:lnTo>
                  <a:lnTo>
                    <a:pt x="35001" y="53800"/>
                  </a:lnTo>
                  <a:lnTo>
                    <a:pt x="36515" y="61234"/>
                  </a:lnTo>
                  <a:lnTo>
                    <a:pt x="40644" y="67304"/>
                  </a:lnTo>
                  <a:lnTo>
                    <a:pt x="46767" y="71397"/>
                  </a:lnTo>
                  <a:lnTo>
                    <a:pt x="54263" y="72898"/>
                  </a:lnTo>
                  <a:lnTo>
                    <a:pt x="323614" y="72898"/>
                  </a:lnTo>
                  <a:lnTo>
                    <a:pt x="323242" y="74722"/>
                  </a:lnTo>
                  <a:lnTo>
                    <a:pt x="311601" y="91825"/>
                  </a:lnTo>
                  <a:lnTo>
                    <a:pt x="294351" y="103366"/>
                  </a:lnTo>
                  <a:lnTo>
                    <a:pt x="273249" y="107601"/>
                  </a:lnTo>
                  <a:close/>
                </a:path>
                <a:path w="327659" h="107950">
                  <a:moveTo>
                    <a:pt x="323614" y="72898"/>
                  </a:moveTo>
                  <a:lnTo>
                    <a:pt x="273249" y="72898"/>
                  </a:lnTo>
                  <a:lnTo>
                    <a:pt x="280747" y="71397"/>
                  </a:lnTo>
                  <a:lnTo>
                    <a:pt x="286869" y="67304"/>
                  </a:lnTo>
                  <a:lnTo>
                    <a:pt x="290997" y="61234"/>
                  </a:lnTo>
                  <a:lnTo>
                    <a:pt x="292511" y="53800"/>
                  </a:lnTo>
                  <a:lnTo>
                    <a:pt x="290997" y="46367"/>
                  </a:lnTo>
                  <a:lnTo>
                    <a:pt x="286869" y="40296"/>
                  </a:lnTo>
                  <a:lnTo>
                    <a:pt x="280747" y="36203"/>
                  </a:lnTo>
                  <a:lnTo>
                    <a:pt x="273249" y="34703"/>
                  </a:lnTo>
                  <a:lnTo>
                    <a:pt x="323614" y="34703"/>
                  </a:lnTo>
                  <a:lnTo>
                    <a:pt x="327513" y="53800"/>
                  </a:lnTo>
                  <a:lnTo>
                    <a:pt x="323614" y="7289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8884151" y="8057378"/>
            <a:ext cx="638175" cy="495300"/>
            <a:chOff x="8884151" y="8057378"/>
            <a:chExt cx="638175" cy="495300"/>
          </a:xfrm>
        </p:grpSpPr>
        <p:sp>
          <p:nvSpPr>
            <p:cNvPr id="44" name="object 44"/>
            <p:cNvSpPr/>
            <p:nvPr/>
          </p:nvSpPr>
          <p:spPr>
            <a:xfrm>
              <a:off x="8938387" y="8057378"/>
              <a:ext cx="529590" cy="326390"/>
            </a:xfrm>
            <a:custGeom>
              <a:avLst/>
              <a:gdLst/>
              <a:ahLst/>
              <a:cxnLst/>
              <a:rect l="l" t="t" r="r" b="b"/>
              <a:pathLst>
                <a:path w="529590" h="326390">
                  <a:moveTo>
                    <a:pt x="171379" y="325824"/>
                  </a:moveTo>
                  <a:lnTo>
                    <a:pt x="34674" y="325824"/>
                  </a:lnTo>
                  <a:lnTo>
                    <a:pt x="22916" y="323653"/>
                  </a:lnTo>
                  <a:lnTo>
                    <a:pt x="1217" y="288753"/>
                  </a:lnTo>
                  <a:lnTo>
                    <a:pt x="0" y="263959"/>
                  </a:lnTo>
                  <a:lnTo>
                    <a:pt x="4271" y="216573"/>
                  </a:lnTo>
                  <a:lnTo>
                    <a:pt x="16584" y="171949"/>
                  </a:lnTo>
                  <a:lnTo>
                    <a:pt x="36184" y="130837"/>
                  </a:lnTo>
                  <a:lnTo>
                    <a:pt x="62319" y="93989"/>
                  </a:lnTo>
                  <a:lnTo>
                    <a:pt x="94235" y="62156"/>
                  </a:lnTo>
                  <a:lnTo>
                    <a:pt x="131180" y="36090"/>
                  </a:lnTo>
                  <a:lnTo>
                    <a:pt x="172400" y="16540"/>
                  </a:lnTo>
                  <a:lnTo>
                    <a:pt x="217142" y="4260"/>
                  </a:lnTo>
                  <a:lnTo>
                    <a:pt x="264652" y="0"/>
                  </a:lnTo>
                  <a:lnTo>
                    <a:pt x="312163" y="4260"/>
                  </a:lnTo>
                  <a:lnTo>
                    <a:pt x="356904" y="16540"/>
                  </a:lnTo>
                  <a:lnTo>
                    <a:pt x="390944" y="32684"/>
                  </a:lnTo>
                  <a:lnTo>
                    <a:pt x="264652" y="32684"/>
                  </a:lnTo>
                  <a:lnTo>
                    <a:pt x="217920" y="37383"/>
                  </a:lnTo>
                  <a:lnTo>
                    <a:pt x="174394" y="50859"/>
                  </a:lnTo>
                  <a:lnTo>
                    <a:pt x="135006" y="72182"/>
                  </a:lnTo>
                  <a:lnTo>
                    <a:pt x="100688" y="100423"/>
                  </a:lnTo>
                  <a:lnTo>
                    <a:pt x="72373" y="134651"/>
                  </a:lnTo>
                  <a:lnTo>
                    <a:pt x="50994" y="173937"/>
                  </a:lnTo>
                  <a:lnTo>
                    <a:pt x="37483" y="217349"/>
                  </a:lnTo>
                  <a:lnTo>
                    <a:pt x="32773" y="263959"/>
                  </a:lnTo>
                  <a:lnTo>
                    <a:pt x="32901" y="271346"/>
                  </a:lnTo>
                  <a:lnTo>
                    <a:pt x="33272" y="278672"/>
                  </a:lnTo>
                  <a:lnTo>
                    <a:pt x="33895" y="286167"/>
                  </a:lnTo>
                  <a:lnTo>
                    <a:pt x="34676" y="293139"/>
                  </a:lnTo>
                  <a:lnTo>
                    <a:pt x="203971" y="293139"/>
                  </a:lnTo>
                  <a:lnTo>
                    <a:pt x="203861" y="297227"/>
                  </a:lnTo>
                  <a:lnTo>
                    <a:pt x="178180" y="325112"/>
                  </a:lnTo>
                  <a:lnTo>
                    <a:pt x="171379" y="325824"/>
                  </a:lnTo>
                  <a:close/>
                </a:path>
                <a:path w="529590" h="326390">
                  <a:moveTo>
                    <a:pt x="527593" y="293139"/>
                  </a:moveTo>
                  <a:lnTo>
                    <a:pt x="494634" y="293139"/>
                  </a:lnTo>
                  <a:lnTo>
                    <a:pt x="495440" y="285936"/>
                  </a:lnTo>
                  <a:lnTo>
                    <a:pt x="496037" y="278672"/>
                  </a:lnTo>
                  <a:lnTo>
                    <a:pt x="496407" y="271346"/>
                  </a:lnTo>
                  <a:lnTo>
                    <a:pt x="496534" y="263959"/>
                  </a:lnTo>
                  <a:lnTo>
                    <a:pt x="491823" y="217349"/>
                  </a:lnTo>
                  <a:lnTo>
                    <a:pt x="478312" y="173937"/>
                  </a:lnTo>
                  <a:lnTo>
                    <a:pt x="456933" y="134651"/>
                  </a:lnTo>
                  <a:lnTo>
                    <a:pt x="428618" y="100423"/>
                  </a:lnTo>
                  <a:lnTo>
                    <a:pt x="394300" y="72182"/>
                  </a:lnTo>
                  <a:lnTo>
                    <a:pt x="354912" y="50859"/>
                  </a:lnTo>
                  <a:lnTo>
                    <a:pt x="311385" y="37383"/>
                  </a:lnTo>
                  <a:lnTo>
                    <a:pt x="264652" y="32684"/>
                  </a:lnTo>
                  <a:lnTo>
                    <a:pt x="390944" y="32684"/>
                  </a:lnTo>
                  <a:lnTo>
                    <a:pt x="435069" y="62156"/>
                  </a:lnTo>
                  <a:lnTo>
                    <a:pt x="466984" y="93989"/>
                  </a:lnTo>
                  <a:lnTo>
                    <a:pt x="493118" y="130837"/>
                  </a:lnTo>
                  <a:lnTo>
                    <a:pt x="512717" y="171949"/>
                  </a:lnTo>
                  <a:lnTo>
                    <a:pt x="525028" y="216573"/>
                  </a:lnTo>
                  <a:lnTo>
                    <a:pt x="529298" y="263959"/>
                  </a:lnTo>
                  <a:lnTo>
                    <a:pt x="529162" y="272090"/>
                  </a:lnTo>
                  <a:lnTo>
                    <a:pt x="528755" y="280364"/>
                  </a:lnTo>
                  <a:lnTo>
                    <a:pt x="528080" y="288753"/>
                  </a:lnTo>
                  <a:lnTo>
                    <a:pt x="527593" y="293139"/>
                  </a:lnTo>
                  <a:close/>
                </a:path>
                <a:path w="529590" h="326390">
                  <a:moveTo>
                    <a:pt x="203971" y="293139"/>
                  </a:moveTo>
                  <a:lnTo>
                    <a:pt x="171381" y="293139"/>
                  </a:lnTo>
                  <a:lnTo>
                    <a:pt x="171112" y="290238"/>
                  </a:lnTo>
                  <a:lnTo>
                    <a:pt x="171032" y="288753"/>
                  </a:lnTo>
                  <a:lnTo>
                    <a:pt x="170955" y="284332"/>
                  </a:lnTo>
                  <a:lnTo>
                    <a:pt x="178319" y="247956"/>
                  </a:lnTo>
                  <a:lnTo>
                    <a:pt x="198400" y="218251"/>
                  </a:lnTo>
                  <a:lnTo>
                    <a:pt x="228183" y="198223"/>
                  </a:lnTo>
                  <a:lnTo>
                    <a:pt x="264655" y="190879"/>
                  </a:lnTo>
                  <a:lnTo>
                    <a:pt x="301127" y="198223"/>
                  </a:lnTo>
                  <a:lnTo>
                    <a:pt x="330910" y="218251"/>
                  </a:lnTo>
                  <a:lnTo>
                    <a:pt x="334501" y="223563"/>
                  </a:lnTo>
                  <a:lnTo>
                    <a:pt x="264650" y="223563"/>
                  </a:lnTo>
                  <a:lnTo>
                    <a:pt x="240956" y="228346"/>
                  </a:lnTo>
                  <a:lnTo>
                    <a:pt x="221587" y="241382"/>
                  </a:lnTo>
                  <a:lnTo>
                    <a:pt x="208517" y="260701"/>
                  </a:lnTo>
                  <a:lnTo>
                    <a:pt x="203721" y="284332"/>
                  </a:lnTo>
                  <a:lnTo>
                    <a:pt x="203814" y="288058"/>
                  </a:lnTo>
                  <a:lnTo>
                    <a:pt x="203879" y="288753"/>
                  </a:lnTo>
                  <a:lnTo>
                    <a:pt x="203971" y="293139"/>
                  </a:lnTo>
                  <a:close/>
                </a:path>
                <a:path w="529590" h="326390">
                  <a:moveTo>
                    <a:pt x="494626" y="325824"/>
                  </a:moveTo>
                  <a:lnTo>
                    <a:pt x="357921" y="325824"/>
                  </a:lnTo>
                  <a:lnTo>
                    <a:pt x="351120" y="325112"/>
                  </a:lnTo>
                  <a:lnTo>
                    <a:pt x="325420" y="288753"/>
                  </a:lnTo>
                  <a:lnTo>
                    <a:pt x="325485" y="288058"/>
                  </a:lnTo>
                  <a:lnTo>
                    <a:pt x="325578" y="284332"/>
                  </a:lnTo>
                  <a:lnTo>
                    <a:pt x="320782" y="260700"/>
                  </a:lnTo>
                  <a:lnTo>
                    <a:pt x="307711" y="241382"/>
                  </a:lnTo>
                  <a:lnTo>
                    <a:pt x="288341" y="228346"/>
                  </a:lnTo>
                  <a:lnTo>
                    <a:pt x="264650" y="223563"/>
                  </a:lnTo>
                  <a:lnTo>
                    <a:pt x="334501" y="223563"/>
                  </a:lnTo>
                  <a:lnTo>
                    <a:pt x="350991" y="247956"/>
                  </a:lnTo>
                  <a:lnTo>
                    <a:pt x="358354" y="284332"/>
                  </a:lnTo>
                  <a:lnTo>
                    <a:pt x="358277" y="288753"/>
                  </a:lnTo>
                  <a:lnTo>
                    <a:pt x="358198" y="290238"/>
                  </a:lnTo>
                  <a:lnTo>
                    <a:pt x="357928" y="293139"/>
                  </a:lnTo>
                  <a:lnTo>
                    <a:pt x="527593" y="293139"/>
                  </a:lnTo>
                  <a:lnTo>
                    <a:pt x="527138" y="297227"/>
                  </a:lnTo>
                  <a:lnTo>
                    <a:pt x="523509" y="308590"/>
                  </a:lnTo>
                  <a:lnTo>
                    <a:pt x="516299" y="317654"/>
                  </a:lnTo>
                  <a:lnTo>
                    <a:pt x="506380" y="323654"/>
                  </a:lnTo>
                  <a:lnTo>
                    <a:pt x="494626" y="32582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00536" y="8370659"/>
              <a:ext cx="605155" cy="165735"/>
            </a:xfrm>
            <a:custGeom>
              <a:avLst/>
              <a:gdLst/>
              <a:ahLst/>
              <a:cxnLst/>
              <a:rect l="l" t="t" r="r" b="b"/>
              <a:pathLst>
                <a:path w="605154" h="165734">
                  <a:moveTo>
                    <a:pt x="597673" y="165608"/>
                  </a:moveTo>
                  <a:lnTo>
                    <a:pt x="7335" y="165608"/>
                  </a:lnTo>
                  <a:lnTo>
                    <a:pt x="0" y="158292"/>
                  </a:lnTo>
                  <a:lnTo>
                    <a:pt x="0" y="7316"/>
                  </a:lnTo>
                  <a:lnTo>
                    <a:pt x="7335" y="0"/>
                  </a:lnTo>
                  <a:lnTo>
                    <a:pt x="597673" y="0"/>
                  </a:lnTo>
                  <a:lnTo>
                    <a:pt x="605008" y="7316"/>
                  </a:lnTo>
                  <a:lnTo>
                    <a:pt x="605008" y="15829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84145" y="8076551"/>
              <a:ext cx="638175" cy="476250"/>
            </a:xfrm>
            <a:custGeom>
              <a:avLst/>
              <a:gdLst/>
              <a:ahLst/>
              <a:cxnLst/>
              <a:rect l="l" t="t" r="r" b="b"/>
              <a:pathLst>
                <a:path w="638175" h="476250">
                  <a:moveTo>
                    <a:pt x="335280" y="7315"/>
                  </a:moveTo>
                  <a:lnTo>
                    <a:pt x="327939" y="0"/>
                  </a:lnTo>
                  <a:lnTo>
                    <a:pt x="309841" y="0"/>
                  </a:lnTo>
                  <a:lnTo>
                    <a:pt x="302501" y="7315"/>
                  </a:lnTo>
                  <a:lnTo>
                    <a:pt x="302501" y="67157"/>
                  </a:lnTo>
                  <a:lnTo>
                    <a:pt x="309841" y="74472"/>
                  </a:lnTo>
                  <a:lnTo>
                    <a:pt x="327939" y="74472"/>
                  </a:lnTo>
                  <a:lnTo>
                    <a:pt x="335280" y="67157"/>
                  </a:lnTo>
                  <a:lnTo>
                    <a:pt x="335280" y="7315"/>
                  </a:lnTo>
                  <a:close/>
                </a:path>
                <a:path w="638175" h="476250">
                  <a:moveTo>
                    <a:pt x="637781" y="310451"/>
                  </a:moveTo>
                  <a:lnTo>
                    <a:pt x="635203" y="297738"/>
                  </a:lnTo>
                  <a:lnTo>
                    <a:pt x="628180" y="287350"/>
                  </a:lnTo>
                  <a:lnTo>
                    <a:pt x="617766" y="280339"/>
                  </a:lnTo>
                  <a:lnTo>
                    <a:pt x="605015" y="277774"/>
                  </a:lnTo>
                  <a:lnTo>
                    <a:pt x="605015" y="310451"/>
                  </a:lnTo>
                  <a:lnTo>
                    <a:pt x="605015" y="443382"/>
                  </a:lnTo>
                  <a:lnTo>
                    <a:pt x="489331" y="443382"/>
                  </a:lnTo>
                  <a:lnTo>
                    <a:pt x="489331" y="392569"/>
                  </a:lnTo>
                  <a:lnTo>
                    <a:pt x="482003" y="385254"/>
                  </a:lnTo>
                  <a:lnTo>
                    <a:pt x="463892" y="385254"/>
                  </a:lnTo>
                  <a:lnTo>
                    <a:pt x="456565" y="392569"/>
                  </a:lnTo>
                  <a:lnTo>
                    <a:pt x="456565" y="443382"/>
                  </a:lnTo>
                  <a:lnTo>
                    <a:pt x="412305" y="443382"/>
                  </a:lnTo>
                  <a:lnTo>
                    <a:pt x="412305" y="392569"/>
                  </a:lnTo>
                  <a:lnTo>
                    <a:pt x="404964" y="385254"/>
                  </a:lnTo>
                  <a:lnTo>
                    <a:pt x="386867" y="385254"/>
                  </a:lnTo>
                  <a:lnTo>
                    <a:pt x="379526" y="392569"/>
                  </a:lnTo>
                  <a:lnTo>
                    <a:pt x="379526" y="443382"/>
                  </a:lnTo>
                  <a:lnTo>
                    <a:pt x="335280" y="443382"/>
                  </a:lnTo>
                  <a:lnTo>
                    <a:pt x="335280" y="392569"/>
                  </a:lnTo>
                  <a:lnTo>
                    <a:pt x="327939" y="385254"/>
                  </a:lnTo>
                  <a:lnTo>
                    <a:pt x="309841" y="385254"/>
                  </a:lnTo>
                  <a:lnTo>
                    <a:pt x="302501" y="392569"/>
                  </a:lnTo>
                  <a:lnTo>
                    <a:pt x="302501" y="443382"/>
                  </a:lnTo>
                  <a:lnTo>
                    <a:pt x="258241" y="443382"/>
                  </a:lnTo>
                  <a:lnTo>
                    <a:pt x="258241" y="392569"/>
                  </a:lnTo>
                  <a:lnTo>
                    <a:pt x="250913" y="385254"/>
                  </a:lnTo>
                  <a:lnTo>
                    <a:pt x="232803" y="385254"/>
                  </a:lnTo>
                  <a:lnTo>
                    <a:pt x="225475" y="392569"/>
                  </a:lnTo>
                  <a:lnTo>
                    <a:pt x="225475" y="443382"/>
                  </a:lnTo>
                  <a:lnTo>
                    <a:pt x="181216" y="443382"/>
                  </a:lnTo>
                  <a:lnTo>
                    <a:pt x="181216" y="347002"/>
                  </a:lnTo>
                  <a:lnTo>
                    <a:pt x="173875" y="339686"/>
                  </a:lnTo>
                  <a:lnTo>
                    <a:pt x="155778" y="339686"/>
                  </a:lnTo>
                  <a:lnTo>
                    <a:pt x="148450" y="347002"/>
                  </a:lnTo>
                  <a:lnTo>
                    <a:pt x="148450" y="443382"/>
                  </a:lnTo>
                  <a:lnTo>
                    <a:pt x="32766" y="443382"/>
                  </a:lnTo>
                  <a:lnTo>
                    <a:pt x="32766" y="310451"/>
                  </a:lnTo>
                  <a:lnTo>
                    <a:pt x="605015" y="310451"/>
                  </a:lnTo>
                  <a:lnTo>
                    <a:pt x="605015" y="277774"/>
                  </a:lnTo>
                  <a:lnTo>
                    <a:pt x="32766" y="277774"/>
                  </a:lnTo>
                  <a:lnTo>
                    <a:pt x="20015" y="280339"/>
                  </a:lnTo>
                  <a:lnTo>
                    <a:pt x="9601" y="287350"/>
                  </a:lnTo>
                  <a:lnTo>
                    <a:pt x="2578" y="297738"/>
                  </a:lnTo>
                  <a:lnTo>
                    <a:pt x="0" y="310451"/>
                  </a:lnTo>
                  <a:lnTo>
                    <a:pt x="0" y="443382"/>
                  </a:lnTo>
                  <a:lnTo>
                    <a:pt x="2578" y="456107"/>
                  </a:lnTo>
                  <a:lnTo>
                    <a:pt x="9601" y="466496"/>
                  </a:lnTo>
                  <a:lnTo>
                    <a:pt x="20015" y="473494"/>
                  </a:lnTo>
                  <a:lnTo>
                    <a:pt x="32766" y="476059"/>
                  </a:lnTo>
                  <a:lnTo>
                    <a:pt x="605015" y="476059"/>
                  </a:lnTo>
                  <a:lnTo>
                    <a:pt x="617766" y="473494"/>
                  </a:lnTo>
                  <a:lnTo>
                    <a:pt x="628180" y="466496"/>
                  </a:lnTo>
                  <a:lnTo>
                    <a:pt x="635203" y="456107"/>
                  </a:lnTo>
                  <a:lnTo>
                    <a:pt x="637781" y="443382"/>
                  </a:lnTo>
                  <a:lnTo>
                    <a:pt x="637781" y="31045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63491" y="8092601"/>
              <a:ext cx="110458" cy="10675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32131" y="8092601"/>
              <a:ext cx="110460" cy="1067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0526539" y="7975834"/>
            <a:ext cx="244140" cy="3523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0603538" y="8067942"/>
            <a:ext cx="189865" cy="565150"/>
            <a:chOff x="10603538" y="8067942"/>
            <a:chExt cx="189865" cy="565150"/>
          </a:xfrm>
        </p:grpSpPr>
        <p:sp>
          <p:nvSpPr>
            <p:cNvPr id="51" name="object 51"/>
            <p:cNvSpPr/>
            <p:nvPr/>
          </p:nvSpPr>
          <p:spPr>
            <a:xfrm>
              <a:off x="10603787" y="8422863"/>
              <a:ext cx="189246" cy="21021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19925" y="8084050"/>
              <a:ext cx="156845" cy="387350"/>
            </a:xfrm>
            <a:custGeom>
              <a:avLst/>
              <a:gdLst/>
              <a:ahLst/>
              <a:cxnLst/>
              <a:rect l="l" t="t" r="r" b="b"/>
              <a:pathLst>
                <a:path w="156845" h="387350">
                  <a:moveTo>
                    <a:pt x="149297" y="387140"/>
                  </a:moveTo>
                  <a:lnTo>
                    <a:pt x="7519" y="387138"/>
                  </a:lnTo>
                  <a:lnTo>
                    <a:pt x="269" y="380162"/>
                  </a:lnTo>
                  <a:lnTo>
                    <a:pt x="0" y="368331"/>
                  </a:lnTo>
                  <a:lnTo>
                    <a:pt x="0" y="18517"/>
                  </a:lnTo>
                  <a:lnTo>
                    <a:pt x="387" y="6877"/>
                  </a:lnTo>
                  <a:lnTo>
                    <a:pt x="7610" y="0"/>
                  </a:lnTo>
                  <a:lnTo>
                    <a:pt x="149214" y="0"/>
                  </a:lnTo>
                  <a:lnTo>
                    <a:pt x="156437" y="6886"/>
                  </a:lnTo>
                  <a:lnTo>
                    <a:pt x="156816" y="18522"/>
                  </a:lnTo>
                  <a:lnTo>
                    <a:pt x="156761" y="371421"/>
                  </a:lnTo>
                  <a:lnTo>
                    <a:pt x="156547" y="38016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603643" y="8067942"/>
              <a:ext cx="189865" cy="419734"/>
            </a:xfrm>
            <a:custGeom>
              <a:avLst/>
              <a:gdLst/>
              <a:ahLst/>
              <a:cxnLst/>
              <a:rect l="l" t="t" r="r" b="b"/>
              <a:pathLst>
                <a:path w="189865" h="419734">
                  <a:moveTo>
                    <a:pt x="156706" y="419355"/>
                  </a:moveTo>
                  <a:lnTo>
                    <a:pt x="32673" y="419355"/>
                  </a:lnTo>
                  <a:lnTo>
                    <a:pt x="20136" y="416897"/>
                  </a:lnTo>
                  <a:lnTo>
                    <a:pt x="9833" y="410179"/>
                  </a:lnTo>
                  <a:lnTo>
                    <a:pt x="2784" y="400178"/>
                  </a:lnTo>
                  <a:lnTo>
                    <a:pt x="0" y="387921"/>
                  </a:lnTo>
                  <a:lnTo>
                    <a:pt x="32" y="31104"/>
                  </a:lnTo>
                  <a:lnTo>
                    <a:pt x="2916" y="18924"/>
                  </a:lnTo>
                  <a:lnTo>
                    <a:pt x="9988" y="9045"/>
                  </a:lnTo>
                  <a:lnTo>
                    <a:pt x="20248" y="2420"/>
                  </a:lnTo>
                  <a:lnTo>
                    <a:pt x="32696" y="0"/>
                  </a:lnTo>
                  <a:lnTo>
                    <a:pt x="156683" y="0"/>
                  </a:lnTo>
                  <a:lnTo>
                    <a:pt x="189346" y="31104"/>
                  </a:lnTo>
                  <a:lnTo>
                    <a:pt x="189386" y="32216"/>
                  </a:lnTo>
                  <a:lnTo>
                    <a:pt x="32693" y="32216"/>
                  </a:lnTo>
                  <a:lnTo>
                    <a:pt x="32673" y="387140"/>
                  </a:lnTo>
                  <a:lnTo>
                    <a:pt x="189399" y="387140"/>
                  </a:lnTo>
                  <a:lnTo>
                    <a:pt x="189372" y="387921"/>
                  </a:lnTo>
                  <a:lnTo>
                    <a:pt x="186602" y="400178"/>
                  </a:lnTo>
                  <a:lnTo>
                    <a:pt x="179527" y="410194"/>
                  </a:lnTo>
                  <a:lnTo>
                    <a:pt x="169224" y="416902"/>
                  </a:lnTo>
                  <a:lnTo>
                    <a:pt x="156706" y="419355"/>
                  </a:lnTo>
                  <a:close/>
                </a:path>
                <a:path w="189865" h="419734">
                  <a:moveTo>
                    <a:pt x="189399" y="387140"/>
                  </a:moveTo>
                  <a:lnTo>
                    <a:pt x="156706" y="387140"/>
                  </a:lnTo>
                  <a:lnTo>
                    <a:pt x="156683" y="32216"/>
                  </a:lnTo>
                  <a:lnTo>
                    <a:pt x="189386" y="32216"/>
                  </a:lnTo>
                  <a:lnTo>
                    <a:pt x="189399" y="38714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19985" y="8112039"/>
              <a:ext cx="66040" cy="359410"/>
            </a:xfrm>
            <a:custGeom>
              <a:avLst/>
              <a:gdLst/>
              <a:ahLst/>
              <a:cxnLst/>
              <a:rect l="l" t="t" r="r" b="b"/>
              <a:pathLst>
                <a:path w="66040" h="359409">
                  <a:moveTo>
                    <a:pt x="58659" y="359149"/>
                  </a:moveTo>
                  <a:lnTo>
                    <a:pt x="7371" y="359149"/>
                  </a:lnTo>
                  <a:lnTo>
                    <a:pt x="72" y="352002"/>
                  </a:lnTo>
                  <a:lnTo>
                    <a:pt x="0" y="340342"/>
                  </a:lnTo>
                  <a:lnTo>
                    <a:pt x="0" y="7211"/>
                  </a:lnTo>
                  <a:lnTo>
                    <a:pt x="7316" y="0"/>
                  </a:lnTo>
                  <a:lnTo>
                    <a:pt x="58715" y="0"/>
                  </a:lnTo>
                  <a:lnTo>
                    <a:pt x="66031" y="7211"/>
                  </a:lnTo>
                  <a:lnTo>
                    <a:pt x="66018" y="343105"/>
                  </a:lnTo>
                  <a:lnTo>
                    <a:pt x="65958" y="35196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03641" y="8095931"/>
              <a:ext cx="99060" cy="391795"/>
            </a:xfrm>
            <a:custGeom>
              <a:avLst/>
              <a:gdLst/>
              <a:ahLst/>
              <a:cxnLst/>
              <a:rect l="l" t="t" r="r" b="b"/>
              <a:pathLst>
                <a:path w="99059" h="391795">
                  <a:moveTo>
                    <a:pt x="66021" y="391366"/>
                  </a:moveTo>
                  <a:lnTo>
                    <a:pt x="32698" y="391366"/>
                  </a:lnTo>
                  <a:lnTo>
                    <a:pt x="20029" y="388856"/>
                  </a:lnTo>
                  <a:lnTo>
                    <a:pt x="9664" y="382005"/>
                  </a:lnTo>
                  <a:lnTo>
                    <a:pt x="2646" y="371834"/>
                  </a:lnTo>
                  <a:lnTo>
                    <a:pt x="15" y="359372"/>
                  </a:lnTo>
                  <a:lnTo>
                    <a:pt x="0" y="32216"/>
                  </a:lnTo>
                  <a:lnTo>
                    <a:pt x="2568" y="19676"/>
                  </a:lnTo>
                  <a:lnTo>
                    <a:pt x="9572" y="9435"/>
                  </a:lnTo>
                  <a:lnTo>
                    <a:pt x="19961" y="2531"/>
                  </a:lnTo>
                  <a:lnTo>
                    <a:pt x="32683" y="0"/>
                  </a:lnTo>
                  <a:lnTo>
                    <a:pt x="66033" y="0"/>
                  </a:lnTo>
                  <a:lnTo>
                    <a:pt x="78756" y="2532"/>
                  </a:lnTo>
                  <a:lnTo>
                    <a:pt x="89145" y="9436"/>
                  </a:lnTo>
                  <a:lnTo>
                    <a:pt x="96150" y="19677"/>
                  </a:lnTo>
                  <a:lnTo>
                    <a:pt x="98720" y="32216"/>
                  </a:lnTo>
                  <a:lnTo>
                    <a:pt x="32686" y="32216"/>
                  </a:lnTo>
                  <a:lnTo>
                    <a:pt x="32698" y="359149"/>
                  </a:lnTo>
                  <a:lnTo>
                    <a:pt x="98706" y="359149"/>
                  </a:lnTo>
                  <a:lnTo>
                    <a:pt x="98703" y="359372"/>
                  </a:lnTo>
                  <a:lnTo>
                    <a:pt x="96068" y="371841"/>
                  </a:lnTo>
                  <a:lnTo>
                    <a:pt x="89049" y="382009"/>
                  </a:lnTo>
                  <a:lnTo>
                    <a:pt x="78684" y="388857"/>
                  </a:lnTo>
                  <a:lnTo>
                    <a:pt x="66021" y="391366"/>
                  </a:lnTo>
                  <a:close/>
                </a:path>
                <a:path w="99059" h="391795">
                  <a:moveTo>
                    <a:pt x="98706" y="359149"/>
                  </a:moveTo>
                  <a:lnTo>
                    <a:pt x="66021" y="359149"/>
                  </a:lnTo>
                  <a:lnTo>
                    <a:pt x="66033" y="32216"/>
                  </a:lnTo>
                  <a:lnTo>
                    <a:pt x="98720" y="32216"/>
                  </a:lnTo>
                  <a:lnTo>
                    <a:pt x="98706" y="35914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603538" y="8067942"/>
              <a:ext cx="189548" cy="11657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1744787" y="8074038"/>
            <a:ext cx="674370" cy="466725"/>
            <a:chOff x="11744787" y="8074038"/>
            <a:chExt cx="674370" cy="466725"/>
          </a:xfrm>
        </p:grpSpPr>
        <p:sp>
          <p:nvSpPr>
            <p:cNvPr id="58" name="object 58"/>
            <p:cNvSpPr/>
            <p:nvPr/>
          </p:nvSpPr>
          <p:spPr>
            <a:xfrm>
              <a:off x="11782644" y="8074038"/>
              <a:ext cx="636270" cy="321945"/>
            </a:xfrm>
            <a:custGeom>
              <a:avLst/>
              <a:gdLst/>
              <a:ahLst/>
              <a:cxnLst/>
              <a:rect l="l" t="t" r="r" b="b"/>
              <a:pathLst>
                <a:path w="636270" h="321945">
                  <a:moveTo>
                    <a:pt x="322755" y="321574"/>
                  </a:moveTo>
                  <a:lnTo>
                    <a:pt x="313452" y="321574"/>
                  </a:lnTo>
                  <a:lnTo>
                    <a:pt x="308803" y="320605"/>
                  </a:lnTo>
                  <a:lnTo>
                    <a:pt x="20153" y="192002"/>
                  </a:lnTo>
                  <a:lnTo>
                    <a:pt x="0" y="160787"/>
                  </a:lnTo>
                  <a:lnTo>
                    <a:pt x="1426" y="150975"/>
                  </a:lnTo>
                  <a:lnTo>
                    <a:pt x="308803" y="968"/>
                  </a:lnTo>
                  <a:lnTo>
                    <a:pt x="313452" y="0"/>
                  </a:lnTo>
                  <a:lnTo>
                    <a:pt x="322755" y="0"/>
                  </a:lnTo>
                  <a:lnTo>
                    <a:pt x="327406" y="968"/>
                  </a:lnTo>
                  <a:lnTo>
                    <a:pt x="401817" y="34121"/>
                  </a:lnTo>
                  <a:lnTo>
                    <a:pt x="318103" y="34121"/>
                  </a:lnTo>
                  <a:lnTo>
                    <a:pt x="33800" y="160787"/>
                  </a:lnTo>
                  <a:lnTo>
                    <a:pt x="318103" y="287453"/>
                  </a:lnTo>
                  <a:lnTo>
                    <a:pt x="401815" y="287453"/>
                  </a:lnTo>
                  <a:lnTo>
                    <a:pt x="327404" y="320605"/>
                  </a:lnTo>
                  <a:lnTo>
                    <a:pt x="322755" y="321574"/>
                  </a:lnTo>
                  <a:close/>
                </a:path>
                <a:path w="636270" h="321945">
                  <a:moveTo>
                    <a:pt x="401815" y="287453"/>
                  </a:moveTo>
                  <a:lnTo>
                    <a:pt x="318103" y="287453"/>
                  </a:lnTo>
                  <a:lnTo>
                    <a:pt x="602407" y="160787"/>
                  </a:lnTo>
                  <a:lnTo>
                    <a:pt x="318103" y="34121"/>
                  </a:lnTo>
                  <a:lnTo>
                    <a:pt x="401817" y="34121"/>
                  </a:lnTo>
                  <a:lnTo>
                    <a:pt x="616054" y="129571"/>
                  </a:lnTo>
                  <a:lnTo>
                    <a:pt x="624371" y="134850"/>
                  </a:lnTo>
                  <a:lnTo>
                    <a:pt x="630724" y="142157"/>
                  </a:lnTo>
                  <a:lnTo>
                    <a:pt x="634781" y="150975"/>
                  </a:lnTo>
                  <a:lnTo>
                    <a:pt x="636207" y="160787"/>
                  </a:lnTo>
                  <a:lnTo>
                    <a:pt x="634781" y="170598"/>
                  </a:lnTo>
                  <a:lnTo>
                    <a:pt x="630724" y="179416"/>
                  </a:lnTo>
                  <a:lnTo>
                    <a:pt x="624371" y="186723"/>
                  </a:lnTo>
                  <a:lnTo>
                    <a:pt x="616054" y="192002"/>
                  </a:lnTo>
                  <a:lnTo>
                    <a:pt x="401815" y="28745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955977" y="8233440"/>
              <a:ext cx="289560" cy="290195"/>
            </a:xfrm>
            <a:custGeom>
              <a:avLst/>
              <a:gdLst/>
              <a:ahLst/>
              <a:cxnLst/>
              <a:rect l="l" t="t" r="r" b="b"/>
              <a:pathLst>
                <a:path w="289559" h="290195">
                  <a:moveTo>
                    <a:pt x="144771" y="290172"/>
                  </a:moveTo>
                  <a:lnTo>
                    <a:pt x="94595" y="286121"/>
                  </a:lnTo>
                  <a:lnTo>
                    <a:pt x="50650" y="274090"/>
                  </a:lnTo>
                  <a:lnTo>
                    <a:pt x="19482" y="254258"/>
                  </a:lnTo>
                  <a:lnTo>
                    <a:pt x="7638" y="226806"/>
                  </a:lnTo>
                  <a:lnTo>
                    <a:pt x="7638" y="85481"/>
                  </a:lnTo>
                  <a:lnTo>
                    <a:pt x="1453" y="77064"/>
                  </a:lnTo>
                  <a:lnTo>
                    <a:pt x="0" y="69045"/>
                  </a:lnTo>
                  <a:lnTo>
                    <a:pt x="0" y="63365"/>
                  </a:lnTo>
                  <a:lnTo>
                    <a:pt x="12815" y="35098"/>
                  </a:lnTo>
                  <a:lnTo>
                    <a:pt x="46238" y="15356"/>
                  </a:lnTo>
                  <a:lnTo>
                    <a:pt x="92736" y="3778"/>
                  </a:lnTo>
                  <a:lnTo>
                    <a:pt x="144773" y="0"/>
                  </a:lnTo>
                  <a:lnTo>
                    <a:pt x="196811" y="3778"/>
                  </a:lnTo>
                  <a:lnTo>
                    <a:pt x="243308" y="15356"/>
                  </a:lnTo>
                  <a:lnTo>
                    <a:pt x="276732" y="35098"/>
                  </a:lnTo>
                  <a:lnTo>
                    <a:pt x="289547" y="63365"/>
                  </a:lnTo>
                  <a:lnTo>
                    <a:pt x="289547" y="69045"/>
                  </a:lnTo>
                  <a:lnTo>
                    <a:pt x="288091" y="77064"/>
                  </a:lnTo>
                  <a:lnTo>
                    <a:pt x="281908" y="85481"/>
                  </a:lnTo>
                  <a:lnTo>
                    <a:pt x="281908" y="226806"/>
                  </a:lnTo>
                  <a:lnTo>
                    <a:pt x="270062" y="254258"/>
                  </a:lnTo>
                  <a:lnTo>
                    <a:pt x="238894" y="274090"/>
                  </a:lnTo>
                  <a:lnTo>
                    <a:pt x="194948" y="286121"/>
                  </a:lnTo>
                  <a:lnTo>
                    <a:pt x="144771" y="29017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939077" y="8216382"/>
              <a:ext cx="323850" cy="324485"/>
            </a:xfrm>
            <a:custGeom>
              <a:avLst/>
              <a:gdLst/>
              <a:ahLst/>
              <a:cxnLst/>
              <a:rect l="l" t="t" r="r" b="b"/>
              <a:pathLst>
                <a:path w="323850" h="324484">
                  <a:moveTo>
                    <a:pt x="161671" y="324296"/>
                  </a:moveTo>
                  <a:lnTo>
                    <a:pt x="109511" y="320216"/>
                  </a:lnTo>
                  <a:lnTo>
                    <a:pt x="64605" y="308492"/>
                  </a:lnTo>
                  <a:lnTo>
                    <a:pt x="17534" y="275000"/>
                  </a:lnTo>
                  <a:lnTo>
                    <a:pt x="7638" y="243869"/>
                  </a:lnTo>
                  <a:lnTo>
                    <a:pt x="7638" y="107715"/>
                  </a:lnTo>
                  <a:lnTo>
                    <a:pt x="3872" y="100138"/>
                  </a:lnTo>
                  <a:lnTo>
                    <a:pt x="1532" y="92938"/>
                  </a:lnTo>
                  <a:lnTo>
                    <a:pt x="335" y="86303"/>
                  </a:lnTo>
                  <a:lnTo>
                    <a:pt x="0" y="80423"/>
                  </a:lnTo>
                  <a:lnTo>
                    <a:pt x="2027" y="66137"/>
                  </a:lnTo>
                  <a:lnTo>
                    <a:pt x="28524" y="31386"/>
                  </a:lnTo>
                  <a:lnTo>
                    <a:pt x="82108" y="8899"/>
                  </a:lnTo>
                  <a:lnTo>
                    <a:pt x="133648" y="1020"/>
                  </a:lnTo>
                  <a:lnTo>
                    <a:pt x="161671" y="0"/>
                  </a:lnTo>
                  <a:lnTo>
                    <a:pt x="189693" y="1020"/>
                  </a:lnTo>
                  <a:lnTo>
                    <a:pt x="241233" y="8899"/>
                  </a:lnTo>
                  <a:lnTo>
                    <a:pt x="294817" y="31386"/>
                  </a:lnTo>
                  <a:lnTo>
                    <a:pt x="297629" y="34121"/>
                  </a:lnTo>
                  <a:lnTo>
                    <a:pt x="161671" y="34121"/>
                  </a:lnTo>
                  <a:lnTo>
                    <a:pt x="111898" y="37759"/>
                  </a:lnTo>
                  <a:lnTo>
                    <a:pt x="71253" y="47682"/>
                  </a:lnTo>
                  <a:lnTo>
                    <a:pt x="43850" y="62400"/>
                  </a:lnTo>
                  <a:lnTo>
                    <a:pt x="33802" y="80423"/>
                  </a:lnTo>
                  <a:lnTo>
                    <a:pt x="33802" y="85969"/>
                  </a:lnTo>
                  <a:lnTo>
                    <a:pt x="36501" y="91287"/>
                  </a:lnTo>
                  <a:lnTo>
                    <a:pt x="41441" y="96216"/>
                  </a:lnTo>
                  <a:lnTo>
                    <a:pt x="41444" y="243869"/>
                  </a:lnTo>
                  <a:lnTo>
                    <a:pt x="50890" y="261889"/>
                  </a:lnTo>
                  <a:lnTo>
                    <a:pt x="76656" y="276607"/>
                  </a:lnTo>
                  <a:lnTo>
                    <a:pt x="114873" y="286531"/>
                  </a:lnTo>
                  <a:lnTo>
                    <a:pt x="161673" y="290169"/>
                  </a:lnTo>
                  <a:lnTo>
                    <a:pt x="290918" y="290169"/>
                  </a:lnTo>
                  <a:lnTo>
                    <a:pt x="288548" y="292584"/>
                  </a:lnTo>
                  <a:lnTo>
                    <a:pt x="258736" y="308492"/>
                  </a:lnTo>
                  <a:lnTo>
                    <a:pt x="237488" y="315261"/>
                  </a:lnTo>
                  <a:lnTo>
                    <a:pt x="213830" y="320216"/>
                  </a:lnTo>
                  <a:lnTo>
                    <a:pt x="188360" y="323260"/>
                  </a:lnTo>
                  <a:lnTo>
                    <a:pt x="161671" y="324296"/>
                  </a:lnTo>
                  <a:close/>
                </a:path>
                <a:path w="323850" h="324484">
                  <a:moveTo>
                    <a:pt x="290918" y="290169"/>
                  </a:moveTo>
                  <a:lnTo>
                    <a:pt x="161673" y="290169"/>
                  </a:lnTo>
                  <a:lnTo>
                    <a:pt x="208473" y="286530"/>
                  </a:lnTo>
                  <a:lnTo>
                    <a:pt x="246690" y="276606"/>
                  </a:lnTo>
                  <a:lnTo>
                    <a:pt x="272457" y="261888"/>
                  </a:lnTo>
                  <a:lnTo>
                    <a:pt x="281902" y="243869"/>
                  </a:lnTo>
                  <a:lnTo>
                    <a:pt x="281905" y="96216"/>
                  </a:lnTo>
                  <a:lnTo>
                    <a:pt x="286843" y="91287"/>
                  </a:lnTo>
                  <a:lnTo>
                    <a:pt x="289544" y="85969"/>
                  </a:lnTo>
                  <a:lnTo>
                    <a:pt x="289544" y="80423"/>
                  </a:lnTo>
                  <a:lnTo>
                    <a:pt x="279495" y="62400"/>
                  </a:lnTo>
                  <a:lnTo>
                    <a:pt x="252091" y="47682"/>
                  </a:lnTo>
                  <a:lnTo>
                    <a:pt x="211445" y="37759"/>
                  </a:lnTo>
                  <a:lnTo>
                    <a:pt x="161671" y="34121"/>
                  </a:lnTo>
                  <a:lnTo>
                    <a:pt x="297629" y="34121"/>
                  </a:lnTo>
                  <a:lnTo>
                    <a:pt x="312947" y="49017"/>
                  </a:lnTo>
                  <a:lnTo>
                    <a:pt x="321314" y="66137"/>
                  </a:lnTo>
                  <a:lnTo>
                    <a:pt x="323342" y="80426"/>
                  </a:lnTo>
                  <a:lnTo>
                    <a:pt x="323006" y="86303"/>
                  </a:lnTo>
                  <a:lnTo>
                    <a:pt x="321810" y="92938"/>
                  </a:lnTo>
                  <a:lnTo>
                    <a:pt x="319470" y="100138"/>
                  </a:lnTo>
                  <a:lnTo>
                    <a:pt x="315703" y="107715"/>
                  </a:lnTo>
                  <a:lnTo>
                    <a:pt x="315703" y="243869"/>
                  </a:lnTo>
                  <a:lnTo>
                    <a:pt x="313773" y="258008"/>
                  </a:lnTo>
                  <a:lnTo>
                    <a:pt x="305807" y="275001"/>
                  </a:lnTo>
                  <a:lnTo>
                    <a:pt x="290918" y="29016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744787" y="8217765"/>
              <a:ext cx="143315" cy="31233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14751535" y="8026524"/>
            <a:ext cx="559435" cy="562610"/>
            <a:chOff x="14751535" y="8026524"/>
            <a:chExt cx="559435" cy="562610"/>
          </a:xfrm>
        </p:grpSpPr>
        <p:sp>
          <p:nvSpPr>
            <p:cNvPr id="63" name="object 63"/>
            <p:cNvSpPr/>
            <p:nvPr/>
          </p:nvSpPr>
          <p:spPr>
            <a:xfrm>
              <a:off x="14751535" y="8026524"/>
              <a:ext cx="559435" cy="562610"/>
            </a:xfrm>
            <a:custGeom>
              <a:avLst/>
              <a:gdLst/>
              <a:ahLst/>
              <a:cxnLst/>
              <a:rect l="l" t="t" r="r" b="b"/>
              <a:pathLst>
                <a:path w="559434" h="562609">
                  <a:moveTo>
                    <a:pt x="531097" y="562052"/>
                  </a:moveTo>
                  <a:lnTo>
                    <a:pt x="27835" y="562052"/>
                  </a:lnTo>
                  <a:lnTo>
                    <a:pt x="17000" y="559853"/>
                  </a:lnTo>
                  <a:lnTo>
                    <a:pt x="8152" y="553854"/>
                  </a:lnTo>
                  <a:lnTo>
                    <a:pt x="2187" y="544957"/>
                  </a:lnTo>
                  <a:lnTo>
                    <a:pt x="0" y="534061"/>
                  </a:lnTo>
                  <a:lnTo>
                    <a:pt x="0" y="27991"/>
                  </a:lnTo>
                  <a:lnTo>
                    <a:pt x="24242" y="0"/>
                  </a:lnTo>
                  <a:lnTo>
                    <a:pt x="35073" y="0"/>
                  </a:lnTo>
                  <a:lnTo>
                    <a:pt x="42194" y="2844"/>
                  </a:lnTo>
                  <a:lnTo>
                    <a:pt x="67201" y="27991"/>
                  </a:lnTo>
                  <a:lnTo>
                    <a:pt x="27835" y="27991"/>
                  </a:lnTo>
                  <a:lnTo>
                    <a:pt x="27835" y="534061"/>
                  </a:lnTo>
                  <a:lnTo>
                    <a:pt x="558673" y="534061"/>
                  </a:lnTo>
                  <a:lnTo>
                    <a:pt x="558807" y="536720"/>
                  </a:lnTo>
                  <a:lnTo>
                    <a:pt x="556813" y="544773"/>
                  </a:lnTo>
                  <a:lnTo>
                    <a:pt x="552560" y="551886"/>
                  </a:lnTo>
                  <a:lnTo>
                    <a:pt x="546561" y="557335"/>
                  </a:lnTo>
                  <a:lnTo>
                    <a:pt x="539259" y="560823"/>
                  </a:lnTo>
                  <a:lnTo>
                    <a:pt x="531097" y="562052"/>
                  </a:lnTo>
                  <a:close/>
                </a:path>
                <a:path w="559434" h="562609">
                  <a:moveTo>
                    <a:pt x="558673" y="534061"/>
                  </a:moveTo>
                  <a:lnTo>
                    <a:pt x="531097" y="534061"/>
                  </a:lnTo>
                  <a:lnTo>
                    <a:pt x="27835" y="27991"/>
                  </a:lnTo>
                  <a:lnTo>
                    <a:pt x="67201" y="27991"/>
                  </a:lnTo>
                  <a:lnTo>
                    <a:pt x="550779" y="514269"/>
                  </a:lnTo>
                  <a:lnTo>
                    <a:pt x="555686" y="520942"/>
                  </a:lnTo>
                  <a:lnTo>
                    <a:pt x="558397" y="528601"/>
                  </a:lnTo>
                  <a:lnTo>
                    <a:pt x="558673" y="534061"/>
                  </a:lnTo>
                  <a:close/>
                </a:path>
                <a:path w="559434" h="562609">
                  <a:moveTo>
                    <a:pt x="317117" y="448342"/>
                  </a:moveTo>
                  <a:lnTo>
                    <a:pt x="110692" y="448342"/>
                  </a:lnTo>
                  <a:lnTo>
                    <a:pt x="110692" y="240766"/>
                  </a:lnTo>
                  <a:lnTo>
                    <a:pt x="177892" y="308341"/>
                  </a:lnTo>
                  <a:lnTo>
                    <a:pt x="138527" y="308341"/>
                  </a:lnTo>
                  <a:lnTo>
                    <a:pt x="138527" y="420351"/>
                  </a:lnTo>
                  <a:lnTo>
                    <a:pt x="289281" y="420351"/>
                  </a:lnTo>
                  <a:lnTo>
                    <a:pt x="317117" y="448342"/>
                  </a:lnTo>
                  <a:close/>
                </a:path>
                <a:path w="559434" h="562609">
                  <a:moveTo>
                    <a:pt x="289281" y="420351"/>
                  </a:moveTo>
                  <a:lnTo>
                    <a:pt x="249915" y="420351"/>
                  </a:lnTo>
                  <a:lnTo>
                    <a:pt x="138527" y="308341"/>
                  </a:lnTo>
                  <a:lnTo>
                    <a:pt x="177892" y="308341"/>
                  </a:lnTo>
                  <a:lnTo>
                    <a:pt x="289281" y="42035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883382" y="8179691"/>
              <a:ext cx="254298" cy="25435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789805" y="810449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80" h="30479">
                  <a:moveTo>
                    <a:pt x="23482" y="30424"/>
                  </a:moveTo>
                  <a:lnTo>
                    <a:pt x="6774" y="30424"/>
                  </a:lnTo>
                  <a:lnTo>
                    <a:pt x="0" y="23613"/>
                  </a:lnTo>
                  <a:lnTo>
                    <a:pt x="0" y="6810"/>
                  </a:lnTo>
                  <a:lnTo>
                    <a:pt x="6774" y="0"/>
                  </a:lnTo>
                  <a:lnTo>
                    <a:pt x="23482" y="0"/>
                  </a:lnTo>
                  <a:lnTo>
                    <a:pt x="30255" y="6810"/>
                  </a:lnTo>
                  <a:lnTo>
                    <a:pt x="30255" y="2361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3441429" y="7975831"/>
            <a:ext cx="234315" cy="657860"/>
            <a:chOff x="13441429" y="7975831"/>
            <a:chExt cx="234315" cy="657860"/>
          </a:xfrm>
        </p:grpSpPr>
        <p:sp>
          <p:nvSpPr>
            <p:cNvPr id="67" name="object 67"/>
            <p:cNvSpPr/>
            <p:nvPr/>
          </p:nvSpPr>
          <p:spPr>
            <a:xfrm>
              <a:off x="13441511" y="8418837"/>
              <a:ext cx="234029" cy="21424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457710" y="7992249"/>
              <a:ext cx="201930" cy="476250"/>
            </a:xfrm>
            <a:custGeom>
              <a:avLst/>
              <a:gdLst/>
              <a:ahLst/>
              <a:cxnLst/>
              <a:rect l="l" t="t" r="r" b="b"/>
              <a:pathLst>
                <a:path w="201930" h="476250">
                  <a:moveTo>
                    <a:pt x="194066" y="475841"/>
                  </a:moveTo>
                  <a:lnTo>
                    <a:pt x="7564" y="475841"/>
                  </a:lnTo>
                  <a:lnTo>
                    <a:pt x="363" y="468809"/>
                  </a:lnTo>
                  <a:lnTo>
                    <a:pt x="0" y="457589"/>
                  </a:lnTo>
                  <a:lnTo>
                    <a:pt x="0" y="101660"/>
                  </a:lnTo>
                  <a:lnTo>
                    <a:pt x="7935" y="62127"/>
                  </a:lnTo>
                  <a:lnTo>
                    <a:pt x="29561" y="29809"/>
                  </a:lnTo>
                  <a:lnTo>
                    <a:pt x="61610" y="8001"/>
                  </a:lnTo>
                  <a:lnTo>
                    <a:pt x="100815" y="0"/>
                  </a:lnTo>
                  <a:lnTo>
                    <a:pt x="140020" y="8001"/>
                  </a:lnTo>
                  <a:lnTo>
                    <a:pt x="172069" y="29809"/>
                  </a:lnTo>
                  <a:lnTo>
                    <a:pt x="193696" y="62127"/>
                  </a:lnTo>
                  <a:lnTo>
                    <a:pt x="201631" y="101660"/>
                  </a:lnTo>
                  <a:lnTo>
                    <a:pt x="201631" y="457589"/>
                  </a:lnTo>
                  <a:lnTo>
                    <a:pt x="201270" y="46880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441429" y="7975831"/>
              <a:ext cx="234315" cy="509270"/>
            </a:xfrm>
            <a:custGeom>
              <a:avLst/>
              <a:gdLst/>
              <a:ahLst/>
              <a:cxnLst/>
              <a:rect l="l" t="t" r="r" b="b"/>
              <a:pathLst>
                <a:path w="234315" h="509270">
                  <a:moveTo>
                    <a:pt x="201558" y="508677"/>
                  </a:moveTo>
                  <a:lnTo>
                    <a:pt x="32633" y="508677"/>
                  </a:lnTo>
                  <a:lnTo>
                    <a:pt x="20213" y="506203"/>
                  </a:lnTo>
                  <a:lnTo>
                    <a:pt x="9983" y="499432"/>
                  </a:lnTo>
                  <a:lnTo>
                    <a:pt x="2941" y="489341"/>
                  </a:lnTo>
                  <a:lnTo>
                    <a:pt x="87" y="476904"/>
                  </a:lnTo>
                  <a:lnTo>
                    <a:pt x="0" y="118078"/>
                  </a:lnTo>
                  <a:lnTo>
                    <a:pt x="9216" y="72160"/>
                  </a:lnTo>
                  <a:lnTo>
                    <a:pt x="34335" y="34623"/>
                  </a:lnTo>
                  <a:lnTo>
                    <a:pt x="71561" y="9293"/>
                  </a:lnTo>
                  <a:lnTo>
                    <a:pt x="117097" y="0"/>
                  </a:lnTo>
                  <a:lnTo>
                    <a:pt x="162633" y="9293"/>
                  </a:lnTo>
                  <a:lnTo>
                    <a:pt x="197231" y="32835"/>
                  </a:lnTo>
                  <a:lnTo>
                    <a:pt x="117097" y="32835"/>
                  </a:lnTo>
                  <a:lnTo>
                    <a:pt x="84193" y="39534"/>
                  </a:lnTo>
                  <a:lnTo>
                    <a:pt x="57324" y="57803"/>
                  </a:lnTo>
                  <a:lnTo>
                    <a:pt x="39207" y="84898"/>
                  </a:lnTo>
                  <a:lnTo>
                    <a:pt x="32563" y="118078"/>
                  </a:lnTo>
                  <a:lnTo>
                    <a:pt x="32633" y="475841"/>
                  </a:lnTo>
                  <a:lnTo>
                    <a:pt x="234138" y="475841"/>
                  </a:lnTo>
                  <a:lnTo>
                    <a:pt x="234104" y="476904"/>
                  </a:lnTo>
                  <a:lnTo>
                    <a:pt x="231250" y="489341"/>
                  </a:lnTo>
                  <a:lnTo>
                    <a:pt x="224208" y="499432"/>
                  </a:lnTo>
                  <a:lnTo>
                    <a:pt x="213977" y="506203"/>
                  </a:lnTo>
                  <a:lnTo>
                    <a:pt x="201558" y="508677"/>
                  </a:lnTo>
                  <a:close/>
                </a:path>
                <a:path w="234315" h="509270">
                  <a:moveTo>
                    <a:pt x="234138" y="475841"/>
                  </a:moveTo>
                  <a:lnTo>
                    <a:pt x="201560" y="475841"/>
                  </a:lnTo>
                  <a:lnTo>
                    <a:pt x="201631" y="118078"/>
                  </a:lnTo>
                  <a:lnTo>
                    <a:pt x="194987" y="84897"/>
                  </a:lnTo>
                  <a:lnTo>
                    <a:pt x="176871" y="57802"/>
                  </a:lnTo>
                  <a:lnTo>
                    <a:pt x="150001" y="39534"/>
                  </a:lnTo>
                  <a:lnTo>
                    <a:pt x="117097" y="32835"/>
                  </a:lnTo>
                  <a:lnTo>
                    <a:pt x="197231" y="32835"/>
                  </a:lnTo>
                  <a:lnTo>
                    <a:pt x="199858" y="34623"/>
                  </a:lnTo>
                  <a:lnTo>
                    <a:pt x="224976" y="72160"/>
                  </a:lnTo>
                  <a:lnTo>
                    <a:pt x="234191" y="118078"/>
                  </a:lnTo>
                  <a:lnTo>
                    <a:pt x="234138" y="47584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441429" y="7975831"/>
              <a:ext cx="234191" cy="2000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457856" y="8159435"/>
              <a:ext cx="78105" cy="309245"/>
            </a:xfrm>
            <a:custGeom>
              <a:avLst/>
              <a:gdLst/>
              <a:ahLst/>
              <a:cxnLst/>
              <a:rect l="l" t="t" r="r" b="b"/>
              <a:pathLst>
                <a:path w="78105" h="309245">
                  <a:moveTo>
                    <a:pt x="70624" y="308655"/>
                  </a:moveTo>
                  <a:lnTo>
                    <a:pt x="7359" y="308655"/>
                  </a:lnTo>
                  <a:lnTo>
                    <a:pt x="90" y="301386"/>
                  </a:lnTo>
                  <a:lnTo>
                    <a:pt x="0" y="289504"/>
                  </a:lnTo>
                  <a:lnTo>
                    <a:pt x="0" y="7350"/>
                  </a:lnTo>
                  <a:lnTo>
                    <a:pt x="7289" y="0"/>
                  </a:lnTo>
                  <a:lnTo>
                    <a:pt x="70694" y="0"/>
                  </a:lnTo>
                  <a:lnTo>
                    <a:pt x="77983" y="7350"/>
                  </a:lnTo>
                  <a:lnTo>
                    <a:pt x="77966" y="292371"/>
                  </a:lnTo>
                  <a:lnTo>
                    <a:pt x="77893" y="30138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441571" y="8143017"/>
              <a:ext cx="111125" cy="341630"/>
            </a:xfrm>
            <a:custGeom>
              <a:avLst/>
              <a:gdLst/>
              <a:ahLst/>
              <a:cxnLst/>
              <a:rect l="l" t="t" r="r" b="b"/>
              <a:pathLst>
                <a:path w="111125" h="341629">
                  <a:moveTo>
                    <a:pt x="77963" y="341489"/>
                  </a:moveTo>
                  <a:lnTo>
                    <a:pt x="32580" y="341489"/>
                  </a:lnTo>
                  <a:lnTo>
                    <a:pt x="19969" y="338935"/>
                  </a:lnTo>
                  <a:lnTo>
                    <a:pt x="9647" y="331964"/>
                  </a:lnTo>
                  <a:lnTo>
                    <a:pt x="2652" y="321613"/>
                  </a:lnTo>
                  <a:lnTo>
                    <a:pt x="17" y="308918"/>
                  </a:lnTo>
                  <a:lnTo>
                    <a:pt x="0" y="32835"/>
                  </a:lnTo>
                  <a:lnTo>
                    <a:pt x="2558" y="20054"/>
                  </a:lnTo>
                  <a:lnTo>
                    <a:pt x="9537" y="9617"/>
                  </a:lnTo>
                  <a:lnTo>
                    <a:pt x="19887" y="2580"/>
                  </a:lnTo>
                  <a:lnTo>
                    <a:pt x="32563" y="0"/>
                  </a:lnTo>
                  <a:lnTo>
                    <a:pt x="77983" y="0"/>
                  </a:lnTo>
                  <a:lnTo>
                    <a:pt x="90659" y="2580"/>
                  </a:lnTo>
                  <a:lnTo>
                    <a:pt x="101009" y="9618"/>
                  </a:lnTo>
                  <a:lnTo>
                    <a:pt x="107987" y="20055"/>
                  </a:lnTo>
                  <a:lnTo>
                    <a:pt x="110544" y="32835"/>
                  </a:lnTo>
                  <a:lnTo>
                    <a:pt x="32565" y="32835"/>
                  </a:lnTo>
                  <a:lnTo>
                    <a:pt x="32583" y="308653"/>
                  </a:lnTo>
                  <a:lnTo>
                    <a:pt x="110528" y="308653"/>
                  </a:lnTo>
                  <a:lnTo>
                    <a:pt x="110526" y="308918"/>
                  </a:lnTo>
                  <a:lnTo>
                    <a:pt x="107892" y="321614"/>
                  </a:lnTo>
                  <a:lnTo>
                    <a:pt x="100896" y="331965"/>
                  </a:lnTo>
                  <a:lnTo>
                    <a:pt x="90575" y="338935"/>
                  </a:lnTo>
                  <a:lnTo>
                    <a:pt x="77963" y="341489"/>
                  </a:lnTo>
                  <a:close/>
                </a:path>
                <a:path w="111125" h="341629">
                  <a:moveTo>
                    <a:pt x="110528" y="308653"/>
                  </a:moveTo>
                  <a:lnTo>
                    <a:pt x="77966" y="308653"/>
                  </a:lnTo>
                  <a:lnTo>
                    <a:pt x="77983" y="32835"/>
                  </a:lnTo>
                  <a:lnTo>
                    <a:pt x="110544" y="32835"/>
                  </a:lnTo>
                  <a:lnTo>
                    <a:pt x="110528" y="30865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16213273" y="8023805"/>
            <a:ext cx="572630" cy="5700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43655" y="6394335"/>
            <a:ext cx="126383" cy="1563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9016458" y="6480679"/>
            <a:ext cx="381000" cy="571500"/>
            <a:chOff x="9016458" y="6480679"/>
            <a:chExt cx="381000" cy="571500"/>
          </a:xfrm>
        </p:grpSpPr>
        <p:sp>
          <p:nvSpPr>
            <p:cNvPr id="76" name="object 76"/>
            <p:cNvSpPr/>
            <p:nvPr/>
          </p:nvSpPr>
          <p:spPr>
            <a:xfrm>
              <a:off x="9145413" y="6814155"/>
              <a:ext cx="122871" cy="23751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52850" y="6496965"/>
              <a:ext cx="308610" cy="375285"/>
            </a:xfrm>
            <a:custGeom>
              <a:avLst/>
              <a:gdLst/>
              <a:ahLst/>
              <a:cxnLst/>
              <a:rect l="l" t="t" r="r" b="b"/>
              <a:pathLst>
                <a:path w="308609" h="375284">
                  <a:moveTo>
                    <a:pt x="266657" y="375039"/>
                  </a:moveTo>
                  <a:lnTo>
                    <a:pt x="38275" y="375044"/>
                  </a:lnTo>
                  <a:lnTo>
                    <a:pt x="33535" y="372759"/>
                  </a:lnTo>
                  <a:lnTo>
                    <a:pt x="27323" y="364926"/>
                  </a:lnTo>
                  <a:lnTo>
                    <a:pt x="26189" y="359812"/>
                  </a:lnTo>
                  <a:lnTo>
                    <a:pt x="27358" y="354961"/>
                  </a:lnTo>
                  <a:lnTo>
                    <a:pt x="31922" y="333322"/>
                  </a:lnTo>
                  <a:lnTo>
                    <a:pt x="35193" y="311694"/>
                  </a:lnTo>
                  <a:lnTo>
                    <a:pt x="37163" y="290151"/>
                  </a:lnTo>
                  <a:lnTo>
                    <a:pt x="37822" y="268770"/>
                  </a:lnTo>
                  <a:lnTo>
                    <a:pt x="36349" y="254060"/>
                  </a:lnTo>
                  <a:lnTo>
                    <a:pt x="32434" y="238991"/>
                  </a:lnTo>
                  <a:lnTo>
                    <a:pt x="26826" y="223535"/>
                  </a:lnTo>
                  <a:lnTo>
                    <a:pt x="20279" y="207663"/>
                  </a:lnTo>
                  <a:lnTo>
                    <a:pt x="10597" y="183610"/>
                  </a:lnTo>
                  <a:lnTo>
                    <a:pt x="2944" y="158186"/>
                  </a:lnTo>
                  <a:lnTo>
                    <a:pt x="0" y="131576"/>
                  </a:lnTo>
                  <a:lnTo>
                    <a:pt x="4445" y="103963"/>
                  </a:lnTo>
                  <a:lnTo>
                    <a:pt x="26477" y="61074"/>
                  </a:lnTo>
                  <a:lnTo>
                    <a:pt x="60405" y="28297"/>
                  </a:lnTo>
                  <a:lnTo>
                    <a:pt x="103741" y="7362"/>
                  </a:lnTo>
                  <a:lnTo>
                    <a:pt x="153996" y="0"/>
                  </a:lnTo>
                  <a:lnTo>
                    <a:pt x="204249" y="7363"/>
                  </a:lnTo>
                  <a:lnTo>
                    <a:pt x="247584" y="28298"/>
                  </a:lnTo>
                  <a:lnTo>
                    <a:pt x="281512" y="61075"/>
                  </a:lnTo>
                  <a:lnTo>
                    <a:pt x="303544" y="103963"/>
                  </a:lnTo>
                  <a:lnTo>
                    <a:pt x="307989" y="131576"/>
                  </a:lnTo>
                  <a:lnTo>
                    <a:pt x="305044" y="158185"/>
                  </a:lnTo>
                  <a:lnTo>
                    <a:pt x="297391" y="183608"/>
                  </a:lnTo>
                  <a:lnTo>
                    <a:pt x="287710" y="207661"/>
                  </a:lnTo>
                  <a:lnTo>
                    <a:pt x="281164" y="223534"/>
                  </a:lnTo>
                  <a:lnTo>
                    <a:pt x="275557" y="238989"/>
                  </a:lnTo>
                  <a:lnTo>
                    <a:pt x="271641" y="254057"/>
                  </a:lnTo>
                  <a:lnTo>
                    <a:pt x="270168" y="268768"/>
                  </a:lnTo>
                  <a:lnTo>
                    <a:pt x="270155" y="276390"/>
                  </a:lnTo>
                  <a:lnTo>
                    <a:pt x="270219" y="296235"/>
                  </a:lnTo>
                  <a:lnTo>
                    <a:pt x="270961" y="316052"/>
                  </a:lnTo>
                  <a:lnTo>
                    <a:pt x="273062" y="335477"/>
                  </a:lnTo>
                  <a:lnTo>
                    <a:pt x="277204" y="354147"/>
                  </a:lnTo>
                  <a:lnTo>
                    <a:pt x="278666" y="359073"/>
                  </a:lnTo>
                  <a:lnTo>
                    <a:pt x="277703" y="364392"/>
                  </a:lnTo>
                  <a:lnTo>
                    <a:pt x="271519" y="37261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036399" y="6480679"/>
              <a:ext cx="340995" cy="407670"/>
            </a:xfrm>
            <a:custGeom>
              <a:avLst/>
              <a:gdLst/>
              <a:ahLst/>
              <a:cxnLst/>
              <a:rect l="l" t="t" r="r" b="b"/>
              <a:pathLst>
                <a:path w="340995" h="407670">
                  <a:moveTo>
                    <a:pt x="277945" y="407614"/>
                  </a:moveTo>
                  <a:lnTo>
                    <a:pt x="59744" y="407614"/>
                  </a:lnTo>
                  <a:lnTo>
                    <a:pt x="52367" y="406778"/>
                  </a:lnTo>
                  <a:lnTo>
                    <a:pt x="26983" y="374782"/>
                  </a:lnTo>
                  <a:lnTo>
                    <a:pt x="27883" y="367454"/>
                  </a:lnTo>
                  <a:lnTo>
                    <a:pt x="32250" y="346752"/>
                  </a:lnTo>
                  <a:lnTo>
                    <a:pt x="35380" y="326069"/>
                  </a:lnTo>
                  <a:lnTo>
                    <a:pt x="37265" y="305479"/>
                  </a:lnTo>
                  <a:lnTo>
                    <a:pt x="37895" y="285054"/>
                  </a:lnTo>
                  <a:lnTo>
                    <a:pt x="36529" y="272486"/>
                  </a:lnTo>
                  <a:lnTo>
                    <a:pt x="32895" y="259061"/>
                  </a:lnTo>
                  <a:lnTo>
                    <a:pt x="27693" y="244927"/>
                  </a:lnTo>
                  <a:lnTo>
                    <a:pt x="21620" y="230231"/>
                  </a:lnTo>
                  <a:lnTo>
                    <a:pt x="11143" y="204129"/>
                  </a:lnTo>
                  <a:lnTo>
                    <a:pt x="2942" y="176300"/>
                  </a:lnTo>
                  <a:lnTo>
                    <a:pt x="0" y="146699"/>
                  </a:lnTo>
                  <a:lnTo>
                    <a:pt x="5297" y="115283"/>
                  </a:lnTo>
                  <a:lnTo>
                    <a:pt x="30968" y="65946"/>
                  </a:lnTo>
                  <a:lnTo>
                    <a:pt x="71680" y="28428"/>
                  </a:lnTo>
                  <a:lnTo>
                    <a:pt x="118400" y="7240"/>
                  </a:lnTo>
                  <a:lnTo>
                    <a:pt x="170448" y="0"/>
                  </a:lnTo>
                  <a:lnTo>
                    <a:pt x="196964" y="1826"/>
                  </a:lnTo>
                  <a:lnTo>
                    <a:pt x="222495" y="7240"/>
                  </a:lnTo>
                  <a:lnTo>
                    <a:pt x="246695" y="16141"/>
                  </a:lnTo>
                  <a:lnTo>
                    <a:pt x="269218" y="28428"/>
                  </a:lnTo>
                  <a:lnTo>
                    <a:pt x="274570" y="32573"/>
                  </a:lnTo>
                  <a:lnTo>
                    <a:pt x="170448" y="32573"/>
                  </a:lnTo>
                  <a:lnTo>
                    <a:pt x="128255" y="38363"/>
                  </a:lnTo>
                  <a:lnTo>
                    <a:pt x="89545" y="55734"/>
                  </a:lnTo>
                  <a:lnTo>
                    <a:pt x="57799" y="84685"/>
                  </a:lnTo>
                  <a:lnTo>
                    <a:pt x="36499" y="125216"/>
                  </a:lnTo>
                  <a:lnTo>
                    <a:pt x="34346" y="165957"/>
                  </a:lnTo>
                  <a:lnTo>
                    <a:pt x="46920" y="205830"/>
                  </a:lnTo>
                  <a:lnTo>
                    <a:pt x="62823" y="245355"/>
                  </a:lnTo>
                  <a:lnTo>
                    <a:pt x="70656" y="285054"/>
                  </a:lnTo>
                  <a:lnTo>
                    <a:pt x="69967" y="307551"/>
                  </a:lnTo>
                  <a:lnTo>
                    <a:pt x="67909" y="330048"/>
                  </a:lnTo>
                  <a:lnTo>
                    <a:pt x="64495" y="352545"/>
                  </a:lnTo>
                  <a:lnTo>
                    <a:pt x="59742" y="375041"/>
                  </a:lnTo>
                  <a:lnTo>
                    <a:pt x="310552" y="375041"/>
                  </a:lnTo>
                  <a:lnTo>
                    <a:pt x="285533" y="406729"/>
                  </a:lnTo>
                  <a:lnTo>
                    <a:pt x="277945" y="407614"/>
                  </a:lnTo>
                  <a:close/>
                </a:path>
                <a:path w="340995" h="407670">
                  <a:moveTo>
                    <a:pt x="310552" y="375041"/>
                  </a:moveTo>
                  <a:lnTo>
                    <a:pt x="277943" y="375041"/>
                  </a:lnTo>
                  <a:lnTo>
                    <a:pt x="273116" y="352925"/>
                  </a:lnTo>
                  <a:lnTo>
                    <a:pt x="270870" y="330286"/>
                  </a:lnTo>
                  <a:lnTo>
                    <a:pt x="270350" y="311666"/>
                  </a:lnTo>
                  <a:lnTo>
                    <a:pt x="270239" y="285054"/>
                  </a:lnTo>
                  <a:lnTo>
                    <a:pt x="278073" y="245355"/>
                  </a:lnTo>
                  <a:lnTo>
                    <a:pt x="293975" y="205830"/>
                  </a:lnTo>
                  <a:lnTo>
                    <a:pt x="306549" y="165957"/>
                  </a:lnTo>
                  <a:lnTo>
                    <a:pt x="304396" y="125216"/>
                  </a:lnTo>
                  <a:lnTo>
                    <a:pt x="283096" y="84685"/>
                  </a:lnTo>
                  <a:lnTo>
                    <a:pt x="251350" y="55734"/>
                  </a:lnTo>
                  <a:lnTo>
                    <a:pt x="212640" y="38363"/>
                  </a:lnTo>
                  <a:lnTo>
                    <a:pt x="170448" y="32573"/>
                  </a:lnTo>
                  <a:lnTo>
                    <a:pt x="274570" y="32573"/>
                  </a:lnTo>
                  <a:lnTo>
                    <a:pt x="309930" y="65946"/>
                  </a:lnTo>
                  <a:lnTo>
                    <a:pt x="335600" y="115283"/>
                  </a:lnTo>
                  <a:lnTo>
                    <a:pt x="340898" y="146699"/>
                  </a:lnTo>
                  <a:lnTo>
                    <a:pt x="337954" y="176300"/>
                  </a:lnTo>
                  <a:lnTo>
                    <a:pt x="329753" y="204129"/>
                  </a:lnTo>
                  <a:lnTo>
                    <a:pt x="319278" y="230231"/>
                  </a:lnTo>
                  <a:lnTo>
                    <a:pt x="313203" y="244928"/>
                  </a:lnTo>
                  <a:lnTo>
                    <a:pt x="308001" y="259063"/>
                  </a:lnTo>
                  <a:lnTo>
                    <a:pt x="304369" y="272487"/>
                  </a:lnTo>
                  <a:lnTo>
                    <a:pt x="303003" y="285054"/>
                  </a:lnTo>
                  <a:lnTo>
                    <a:pt x="303044" y="311666"/>
                  </a:lnTo>
                  <a:lnTo>
                    <a:pt x="303714" y="330475"/>
                  </a:lnTo>
                  <a:lnTo>
                    <a:pt x="305617" y="348683"/>
                  </a:lnTo>
                  <a:lnTo>
                    <a:pt x="309369" y="365831"/>
                  </a:lnTo>
                  <a:lnTo>
                    <a:pt x="310660" y="373316"/>
                  </a:lnTo>
                  <a:lnTo>
                    <a:pt x="310552" y="37504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032838" y="6814155"/>
              <a:ext cx="348615" cy="78105"/>
            </a:xfrm>
            <a:custGeom>
              <a:avLst/>
              <a:gdLst/>
              <a:ahLst/>
              <a:cxnLst/>
              <a:rect l="l" t="t" r="r" b="b"/>
              <a:pathLst>
                <a:path w="348615" h="78104">
                  <a:moveTo>
                    <a:pt x="308866" y="77847"/>
                  </a:moveTo>
                  <a:lnTo>
                    <a:pt x="39147" y="77847"/>
                  </a:lnTo>
                  <a:lnTo>
                    <a:pt x="23924" y="74783"/>
                  </a:lnTo>
                  <a:lnTo>
                    <a:pt x="11479" y="66433"/>
                  </a:lnTo>
                  <a:lnTo>
                    <a:pt x="3081" y="54060"/>
                  </a:lnTo>
                  <a:lnTo>
                    <a:pt x="0" y="38924"/>
                  </a:lnTo>
                  <a:lnTo>
                    <a:pt x="3081" y="23788"/>
                  </a:lnTo>
                  <a:lnTo>
                    <a:pt x="11479" y="11413"/>
                  </a:lnTo>
                  <a:lnTo>
                    <a:pt x="23924" y="3063"/>
                  </a:lnTo>
                  <a:lnTo>
                    <a:pt x="39147" y="0"/>
                  </a:lnTo>
                  <a:lnTo>
                    <a:pt x="308866" y="0"/>
                  </a:lnTo>
                  <a:lnTo>
                    <a:pt x="324091" y="3063"/>
                  </a:lnTo>
                  <a:lnTo>
                    <a:pt x="336537" y="11413"/>
                  </a:lnTo>
                  <a:lnTo>
                    <a:pt x="344935" y="23788"/>
                  </a:lnTo>
                  <a:lnTo>
                    <a:pt x="348016" y="38924"/>
                  </a:lnTo>
                  <a:lnTo>
                    <a:pt x="344935" y="54060"/>
                  </a:lnTo>
                  <a:lnTo>
                    <a:pt x="336537" y="66433"/>
                  </a:lnTo>
                  <a:lnTo>
                    <a:pt x="324091" y="74783"/>
                  </a:lnTo>
                  <a:lnTo>
                    <a:pt x="308866" y="7784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16458" y="6797868"/>
              <a:ext cx="381000" cy="110489"/>
            </a:xfrm>
            <a:custGeom>
              <a:avLst/>
              <a:gdLst/>
              <a:ahLst/>
              <a:cxnLst/>
              <a:rect l="l" t="t" r="r" b="b"/>
              <a:pathLst>
                <a:path w="381000" h="110490">
                  <a:moveTo>
                    <a:pt x="325247" y="110420"/>
                  </a:moveTo>
                  <a:lnTo>
                    <a:pt x="55528" y="110420"/>
                  </a:lnTo>
                  <a:lnTo>
                    <a:pt x="33934" y="106075"/>
                  </a:lnTo>
                  <a:lnTo>
                    <a:pt x="16281" y="94232"/>
                  </a:lnTo>
                  <a:lnTo>
                    <a:pt x="4370" y="76681"/>
                  </a:lnTo>
                  <a:lnTo>
                    <a:pt x="0" y="55211"/>
                  </a:lnTo>
                  <a:lnTo>
                    <a:pt x="4370" y="33741"/>
                  </a:lnTo>
                  <a:lnTo>
                    <a:pt x="16281" y="16189"/>
                  </a:lnTo>
                  <a:lnTo>
                    <a:pt x="33934" y="4345"/>
                  </a:lnTo>
                  <a:lnTo>
                    <a:pt x="55528" y="0"/>
                  </a:lnTo>
                  <a:lnTo>
                    <a:pt x="325247" y="0"/>
                  </a:lnTo>
                  <a:lnTo>
                    <a:pt x="346841" y="4345"/>
                  </a:lnTo>
                  <a:lnTo>
                    <a:pt x="364495" y="16189"/>
                  </a:lnTo>
                  <a:lnTo>
                    <a:pt x="375614" y="32573"/>
                  </a:lnTo>
                  <a:lnTo>
                    <a:pt x="55528" y="32573"/>
                  </a:lnTo>
                  <a:lnTo>
                    <a:pt x="46666" y="34352"/>
                  </a:lnTo>
                  <a:lnTo>
                    <a:pt x="39429" y="39203"/>
                  </a:lnTo>
                  <a:lnTo>
                    <a:pt x="34550" y="46399"/>
                  </a:lnTo>
                  <a:lnTo>
                    <a:pt x="32761" y="55211"/>
                  </a:lnTo>
                  <a:lnTo>
                    <a:pt x="34550" y="64021"/>
                  </a:lnTo>
                  <a:lnTo>
                    <a:pt x="39429" y="71217"/>
                  </a:lnTo>
                  <a:lnTo>
                    <a:pt x="46666" y="76068"/>
                  </a:lnTo>
                  <a:lnTo>
                    <a:pt x="55528" y="77847"/>
                  </a:lnTo>
                  <a:lnTo>
                    <a:pt x="375615" y="77847"/>
                  </a:lnTo>
                  <a:lnTo>
                    <a:pt x="364495" y="94232"/>
                  </a:lnTo>
                  <a:lnTo>
                    <a:pt x="346841" y="106075"/>
                  </a:lnTo>
                  <a:lnTo>
                    <a:pt x="325247" y="110420"/>
                  </a:lnTo>
                  <a:close/>
                </a:path>
                <a:path w="381000" h="110490">
                  <a:moveTo>
                    <a:pt x="375615" y="77847"/>
                  </a:moveTo>
                  <a:lnTo>
                    <a:pt x="325247" y="77847"/>
                  </a:lnTo>
                  <a:lnTo>
                    <a:pt x="334111" y="76068"/>
                  </a:lnTo>
                  <a:lnTo>
                    <a:pt x="341348" y="71217"/>
                  </a:lnTo>
                  <a:lnTo>
                    <a:pt x="346227" y="64021"/>
                  </a:lnTo>
                  <a:lnTo>
                    <a:pt x="348016" y="55211"/>
                  </a:lnTo>
                  <a:lnTo>
                    <a:pt x="346227" y="46399"/>
                  </a:lnTo>
                  <a:lnTo>
                    <a:pt x="341347" y="39203"/>
                  </a:lnTo>
                  <a:lnTo>
                    <a:pt x="334110" y="34352"/>
                  </a:lnTo>
                  <a:lnTo>
                    <a:pt x="325247" y="32573"/>
                  </a:lnTo>
                  <a:lnTo>
                    <a:pt x="375614" y="32573"/>
                  </a:lnTo>
                  <a:lnTo>
                    <a:pt x="376407" y="33741"/>
                  </a:lnTo>
                  <a:lnTo>
                    <a:pt x="380778" y="55211"/>
                  </a:lnTo>
                  <a:lnTo>
                    <a:pt x="376407" y="76681"/>
                  </a:lnTo>
                  <a:lnTo>
                    <a:pt x="375615" y="7784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0427671" y="6394384"/>
            <a:ext cx="457834" cy="657860"/>
            <a:chOff x="10427671" y="6394384"/>
            <a:chExt cx="457834" cy="657860"/>
          </a:xfrm>
        </p:grpSpPr>
        <p:sp>
          <p:nvSpPr>
            <p:cNvPr id="82" name="object 82"/>
            <p:cNvSpPr/>
            <p:nvPr/>
          </p:nvSpPr>
          <p:spPr>
            <a:xfrm>
              <a:off x="10427671" y="6394384"/>
              <a:ext cx="457834" cy="657860"/>
            </a:xfrm>
            <a:custGeom>
              <a:avLst/>
              <a:gdLst/>
              <a:ahLst/>
              <a:cxnLst/>
              <a:rect l="l" t="t" r="r" b="b"/>
              <a:pathLst>
                <a:path w="457834" h="657859">
                  <a:moveTo>
                    <a:pt x="422947" y="657282"/>
                  </a:moveTo>
                  <a:lnTo>
                    <a:pt x="34316" y="657282"/>
                  </a:lnTo>
                  <a:lnTo>
                    <a:pt x="20958" y="654576"/>
                  </a:lnTo>
                  <a:lnTo>
                    <a:pt x="10050" y="647196"/>
                  </a:lnTo>
                  <a:lnTo>
                    <a:pt x="2696" y="636250"/>
                  </a:lnTo>
                  <a:lnTo>
                    <a:pt x="0" y="622845"/>
                  </a:lnTo>
                  <a:lnTo>
                    <a:pt x="0" y="34436"/>
                  </a:lnTo>
                  <a:lnTo>
                    <a:pt x="2696" y="21031"/>
                  </a:lnTo>
                  <a:lnTo>
                    <a:pt x="10050" y="10085"/>
                  </a:lnTo>
                  <a:lnTo>
                    <a:pt x="20958" y="2706"/>
                  </a:lnTo>
                  <a:lnTo>
                    <a:pt x="34316" y="0"/>
                  </a:lnTo>
                  <a:lnTo>
                    <a:pt x="422944" y="0"/>
                  </a:lnTo>
                  <a:lnTo>
                    <a:pt x="436302" y="2706"/>
                  </a:lnTo>
                  <a:lnTo>
                    <a:pt x="447210" y="10085"/>
                  </a:lnTo>
                  <a:lnTo>
                    <a:pt x="454565" y="21031"/>
                  </a:lnTo>
                  <a:lnTo>
                    <a:pt x="457263" y="34436"/>
                  </a:lnTo>
                  <a:lnTo>
                    <a:pt x="34316" y="34436"/>
                  </a:lnTo>
                  <a:lnTo>
                    <a:pt x="34316" y="622845"/>
                  </a:lnTo>
                  <a:lnTo>
                    <a:pt x="457263" y="622845"/>
                  </a:lnTo>
                  <a:lnTo>
                    <a:pt x="454566" y="636250"/>
                  </a:lnTo>
                  <a:lnTo>
                    <a:pt x="447212" y="647196"/>
                  </a:lnTo>
                  <a:lnTo>
                    <a:pt x="436304" y="654576"/>
                  </a:lnTo>
                  <a:lnTo>
                    <a:pt x="422947" y="657282"/>
                  </a:lnTo>
                  <a:close/>
                </a:path>
                <a:path w="457834" h="657859">
                  <a:moveTo>
                    <a:pt x="457263" y="622845"/>
                  </a:moveTo>
                  <a:lnTo>
                    <a:pt x="422944" y="622845"/>
                  </a:lnTo>
                  <a:lnTo>
                    <a:pt x="422944" y="34436"/>
                  </a:lnTo>
                  <a:lnTo>
                    <a:pt x="457263" y="34436"/>
                  </a:lnTo>
                  <a:lnTo>
                    <a:pt x="457263" y="62284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444829" y="6496019"/>
              <a:ext cx="423545" cy="151130"/>
            </a:xfrm>
            <a:custGeom>
              <a:avLst/>
              <a:gdLst/>
              <a:ahLst/>
              <a:cxnLst/>
              <a:rect l="l" t="t" r="r" b="b"/>
              <a:pathLst>
                <a:path w="423545" h="151129">
                  <a:moveTo>
                    <a:pt x="415265" y="150617"/>
                  </a:moveTo>
                  <a:lnTo>
                    <a:pt x="7681" y="150617"/>
                  </a:lnTo>
                  <a:lnTo>
                    <a:pt x="0" y="142909"/>
                  </a:lnTo>
                  <a:lnTo>
                    <a:pt x="0" y="7708"/>
                  </a:lnTo>
                  <a:lnTo>
                    <a:pt x="7681" y="0"/>
                  </a:lnTo>
                  <a:lnTo>
                    <a:pt x="415265" y="0"/>
                  </a:lnTo>
                  <a:lnTo>
                    <a:pt x="422947" y="7708"/>
                  </a:lnTo>
                  <a:lnTo>
                    <a:pt x="422947" y="14290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427665" y="6478802"/>
              <a:ext cx="457834" cy="470534"/>
            </a:xfrm>
            <a:custGeom>
              <a:avLst/>
              <a:gdLst/>
              <a:ahLst/>
              <a:cxnLst/>
              <a:rect l="l" t="t" r="r" b="b"/>
              <a:pathLst>
                <a:path w="457834" h="470534">
                  <a:moveTo>
                    <a:pt x="169735" y="443674"/>
                  </a:moveTo>
                  <a:lnTo>
                    <a:pt x="162052" y="435965"/>
                  </a:lnTo>
                  <a:lnTo>
                    <a:pt x="103378" y="435965"/>
                  </a:lnTo>
                  <a:lnTo>
                    <a:pt x="95694" y="443674"/>
                  </a:lnTo>
                  <a:lnTo>
                    <a:pt x="95694" y="462686"/>
                  </a:lnTo>
                  <a:lnTo>
                    <a:pt x="103378" y="470395"/>
                  </a:lnTo>
                  <a:lnTo>
                    <a:pt x="162052" y="470395"/>
                  </a:lnTo>
                  <a:lnTo>
                    <a:pt x="169735" y="462686"/>
                  </a:lnTo>
                  <a:lnTo>
                    <a:pt x="169735" y="443674"/>
                  </a:lnTo>
                  <a:close/>
                </a:path>
                <a:path w="457834" h="470534">
                  <a:moveTo>
                    <a:pt x="169735" y="380326"/>
                  </a:moveTo>
                  <a:lnTo>
                    <a:pt x="162052" y="372618"/>
                  </a:lnTo>
                  <a:lnTo>
                    <a:pt x="103378" y="372618"/>
                  </a:lnTo>
                  <a:lnTo>
                    <a:pt x="95694" y="380326"/>
                  </a:lnTo>
                  <a:lnTo>
                    <a:pt x="95694" y="399351"/>
                  </a:lnTo>
                  <a:lnTo>
                    <a:pt x="103378" y="407060"/>
                  </a:lnTo>
                  <a:lnTo>
                    <a:pt x="162052" y="407060"/>
                  </a:lnTo>
                  <a:lnTo>
                    <a:pt x="169735" y="399351"/>
                  </a:lnTo>
                  <a:lnTo>
                    <a:pt x="169735" y="380326"/>
                  </a:lnTo>
                  <a:close/>
                </a:path>
                <a:path w="457834" h="470534">
                  <a:moveTo>
                    <a:pt x="169735" y="316992"/>
                  </a:moveTo>
                  <a:lnTo>
                    <a:pt x="162052" y="309283"/>
                  </a:lnTo>
                  <a:lnTo>
                    <a:pt x="103378" y="309283"/>
                  </a:lnTo>
                  <a:lnTo>
                    <a:pt x="95694" y="316992"/>
                  </a:lnTo>
                  <a:lnTo>
                    <a:pt x="95694" y="336016"/>
                  </a:lnTo>
                  <a:lnTo>
                    <a:pt x="103378" y="343725"/>
                  </a:lnTo>
                  <a:lnTo>
                    <a:pt x="162052" y="343725"/>
                  </a:lnTo>
                  <a:lnTo>
                    <a:pt x="169735" y="336016"/>
                  </a:lnTo>
                  <a:lnTo>
                    <a:pt x="169735" y="316992"/>
                  </a:lnTo>
                  <a:close/>
                </a:path>
                <a:path w="457834" h="470534">
                  <a:moveTo>
                    <a:pt x="169735" y="256603"/>
                  </a:moveTo>
                  <a:lnTo>
                    <a:pt x="162052" y="248894"/>
                  </a:lnTo>
                  <a:lnTo>
                    <a:pt x="103378" y="248894"/>
                  </a:lnTo>
                  <a:lnTo>
                    <a:pt x="95694" y="256603"/>
                  </a:lnTo>
                  <a:lnTo>
                    <a:pt x="95694" y="275615"/>
                  </a:lnTo>
                  <a:lnTo>
                    <a:pt x="103378" y="283324"/>
                  </a:lnTo>
                  <a:lnTo>
                    <a:pt x="162052" y="283324"/>
                  </a:lnTo>
                  <a:lnTo>
                    <a:pt x="169735" y="275615"/>
                  </a:lnTo>
                  <a:lnTo>
                    <a:pt x="169735" y="256603"/>
                  </a:lnTo>
                  <a:close/>
                </a:path>
                <a:path w="457834" h="470534">
                  <a:moveTo>
                    <a:pt x="265658" y="443674"/>
                  </a:moveTo>
                  <a:lnTo>
                    <a:pt x="257975" y="435965"/>
                  </a:lnTo>
                  <a:lnTo>
                    <a:pt x="199288" y="435965"/>
                  </a:lnTo>
                  <a:lnTo>
                    <a:pt x="191604" y="443674"/>
                  </a:lnTo>
                  <a:lnTo>
                    <a:pt x="191604" y="462686"/>
                  </a:lnTo>
                  <a:lnTo>
                    <a:pt x="199288" y="470395"/>
                  </a:lnTo>
                  <a:lnTo>
                    <a:pt x="257975" y="470395"/>
                  </a:lnTo>
                  <a:lnTo>
                    <a:pt x="265658" y="462686"/>
                  </a:lnTo>
                  <a:lnTo>
                    <a:pt x="265658" y="443674"/>
                  </a:lnTo>
                  <a:close/>
                </a:path>
                <a:path w="457834" h="470534">
                  <a:moveTo>
                    <a:pt x="265658" y="380326"/>
                  </a:moveTo>
                  <a:lnTo>
                    <a:pt x="257975" y="372618"/>
                  </a:lnTo>
                  <a:lnTo>
                    <a:pt x="199288" y="372618"/>
                  </a:lnTo>
                  <a:lnTo>
                    <a:pt x="191604" y="380326"/>
                  </a:lnTo>
                  <a:lnTo>
                    <a:pt x="191604" y="399351"/>
                  </a:lnTo>
                  <a:lnTo>
                    <a:pt x="199288" y="407060"/>
                  </a:lnTo>
                  <a:lnTo>
                    <a:pt x="257975" y="407060"/>
                  </a:lnTo>
                  <a:lnTo>
                    <a:pt x="265658" y="399351"/>
                  </a:lnTo>
                  <a:lnTo>
                    <a:pt x="265658" y="380326"/>
                  </a:lnTo>
                  <a:close/>
                </a:path>
                <a:path w="457834" h="470534">
                  <a:moveTo>
                    <a:pt x="265658" y="316992"/>
                  </a:moveTo>
                  <a:lnTo>
                    <a:pt x="257975" y="309283"/>
                  </a:lnTo>
                  <a:lnTo>
                    <a:pt x="199288" y="309283"/>
                  </a:lnTo>
                  <a:lnTo>
                    <a:pt x="191604" y="316992"/>
                  </a:lnTo>
                  <a:lnTo>
                    <a:pt x="191604" y="336016"/>
                  </a:lnTo>
                  <a:lnTo>
                    <a:pt x="199288" y="343725"/>
                  </a:lnTo>
                  <a:lnTo>
                    <a:pt x="257975" y="343725"/>
                  </a:lnTo>
                  <a:lnTo>
                    <a:pt x="265658" y="336016"/>
                  </a:lnTo>
                  <a:lnTo>
                    <a:pt x="265658" y="316992"/>
                  </a:lnTo>
                  <a:close/>
                </a:path>
                <a:path w="457834" h="470534">
                  <a:moveTo>
                    <a:pt x="265658" y="256603"/>
                  </a:moveTo>
                  <a:lnTo>
                    <a:pt x="257975" y="248894"/>
                  </a:lnTo>
                  <a:lnTo>
                    <a:pt x="199288" y="248894"/>
                  </a:lnTo>
                  <a:lnTo>
                    <a:pt x="191604" y="256603"/>
                  </a:lnTo>
                  <a:lnTo>
                    <a:pt x="191604" y="275615"/>
                  </a:lnTo>
                  <a:lnTo>
                    <a:pt x="199288" y="283324"/>
                  </a:lnTo>
                  <a:lnTo>
                    <a:pt x="257975" y="283324"/>
                  </a:lnTo>
                  <a:lnTo>
                    <a:pt x="265658" y="275615"/>
                  </a:lnTo>
                  <a:lnTo>
                    <a:pt x="265658" y="256603"/>
                  </a:lnTo>
                  <a:close/>
                </a:path>
                <a:path w="457834" h="470534">
                  <a:moveTo>
                    <a:pt x="361569" y="316992"/>
                  </a:moveTo>
                  <a:lnTo>
                    <a:pt x="353885" y="309283"/>
                  </a:lnTo>
                  <a:lnTo>
                    <a:pt x="295211" y="309283"/>
                  </a:lnTo>
                  <a:lnTo>
                    <a:pt x="287528" y="316992"/>
                  </a:lnTo>
                  <a:lnTo>
                    <a:pt x="287528" y="336016"/>
                  </a:lnTo>
                  <a:lnTo>
                    <a:pt x="295211" y="343725"/>
                  </a:lnTo>
                  <a:lnTo>
                    <a:pt x="353885" y="343725"/>
                  </a:lnTo>
                  <a:lnTo>
                    <a:pt x="361569" y="336016"/>
                  </a:lnTo>
                  <a:lnTo>
                    <a:pt x="361569" y="316992"/>
                  </a:lnTo>
                  <a:close/>
                </a:path>
                <a:path w="457834" h="470534">
                  <a:moveTo>
                    <a:pt x="361569" y="256603"/>
                  </a:moveTo>
                  <a:lnTo>
                    <a:pt x="353885" y="248894"/>
                  </a:lnTo>
                  <a:lnTo>
                    <a:pt x="295211" y="248894"/>
                  </a:lnTo>
                  <a:lnTo>
                    <a:pt x="287528" y="256603"/>
                  </a:lnTo>
                  <a:lnTo>
                    <a:pt x="287528" y="275615"/>
                  </a:lnTo>
                  <a:lnTo>
                    <a:pt x="295211" y="283324"/>
                  </a:lnTo>
                  <a:lnTo>
                    <a:pt x="353885" y="283324"/>
                  </a:lnTo>
                  <a:lnTo>
                    <a:pt x="361569" y="275615"/>
                  </a:lnTo>
                  <a:lnTo>
                    <a:pt x="361569" y="256603"/>
                  </a:lnTo>
                  <a:close/>
                </a:path>
                <a:path w="457834" h="470534">
                  <a:moveTo>
                    <a:pt x="457263" y="34442"/>
                  </a:moveTo>
                  <a:lnTo>
                    <a:pt x="454571" y="21031"/>
                  </a:lnTo>
                  <a:lnTo>
                    <a:pt x="447217" y="10096"/>
                  </a:lnTo>
                  <a:lnTo>
                    <a:pt x="436308" y="2705"/>
                  </a:lnTo>
                  <a:lnTo>
                    <a:pt x="422948" y="0"/>
                  </a:lnTo>
                  <a:lnTo>
                    <a:pt x="422948" y="34442"/>
                  </a:lnTo>
                  <a:lnTo>
                    <a:pt x="422948" y="150622"/>
                  </a:lnTo>
                  <a:lnTo>
                    <a:pt x="34315" y="150622"/>
                  </a:lnTo>
                  <a:lnTo>
                    <a:pt x="34315" y="34442"/>
                  </a:lnTo>
                  <a:lnTo>
                    <a:pt x="422948" y="34442"/>
                  </a:lnTo>
                  <a:lnTo>
                    <a:pt x="422948" y="0"/>
                  </a:lnTo>
                  <a:lnTo>
                    <a:pt x="34315" y="0"/>
                  </a:lnTo>
                  <a:lnTo>
                    <a:pt x="20955" y="2705"/>
                  </a:lnTo>
                  <a:lnTo>
                    <a:pt x="10058" y="10096"/>
                  </a:lnTo>
                  <a:lnTo>
                    <a:pt x="2705" y="21031"/>
                  </a:lnTo>
                  <a:lnTo>
                    <a:pt x="0" y="34442"/>
                  </a:lnTo>
                  <a:lnTo>
                    <a:pt x="0" y="150622"/>
                  </a:lnTo>
                  <a:lnTo>
                    <a:pt x="2705" y="164033"/>
                  </a:lnTo>
                  <a:lnTo>
                    <a:pt x="10058" y="174980"/>
                  </a:lnTo>
                  <a:lnTo>
                    <a:pt x="20955" y="182359"/>
                  </a:lnTo>
                  <a:lnTo>
                    <a:pt x="34315" y="185064"/>
                  </a:lnTo>
                  <a:lnTo>
                    <a:pt x="422948" y="185064"/>
                  </a:lnTo>
                  <a:lnTo>
                    <a:pt x="436308" y="182359"/>
                  </a:lnTo>
                  <a:lnTo>
                    <a:pt x="447217" y="174980"/>
                  </a:lnTo>
                  <a:lnTo>
                    <a:pt x="454571" y="164033"/>
                  </a:lnTo>
                  <a:lnTo>
                    <a:pt x="457263" y="150622"/>
                  </a:lnTo>
                  <a:lnTo>
                    <a:pt x="457263" y="3444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717082" y="6850774"/>
              <a:ext cx="70272" cy="10440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11864847" y="6394332"/>
            <a:ext cx="434975" cy="657225"/>
            <a:chOff x="11864847" y="6394332"/>
            <a:chExt cx="434975" cy="657225"/>
          </a:xfrm>
        </p:grpSpPr>
        <p:sp>
          <p:nvSpPr>
            <p:cNvPr id="87" name="object 87"/>
            <p:cNvSpPr/>
            <p:nvPr/>
          </p:nvSpPr>
          <p:spPr>
            <a:xfrm>
              <a:off x="11871202" y="6691237"/>
              <a:ext cx="238760" cy="360680"/>
            </a:xfrm>
            <a:custGeom>
              <a:avLst/>
              <a:gdLst/>
              <a:ahLst/>
              <a:cxnLst/>
              <a:rect l="l" t="t" r="r" b="b"/>
              <a:pathLst>
                <a:path w="238759" h="360679">
                  <a:moveTo>
                    <a:pt x="40606" y="334332"/>
                  </a:moveTo>
                  <a:lnTo>
                    <a:pt x="27097" y="334332"/>
                  </a:lnTo>
                  <a:lnTo>
                    <a:pt x="20363" y="332337"/>
                  </a:lnTo>
                  <a:lnTo>
                    <a:pt x="14565" y="328345"/>
                  </a:lnTo>
                  <a:lnTo>
                    <a:pt x="7049" y="321257"/>
                  </a:lnTo>
                  <a:lnTo>
                    <a:pt x="2110" y="312449"/>
                  </a:lnTo>
                  <a:lnTo>
                    <a:pt x="0" y="302581"/>
                  </a:lnTo>
                  <a:lnTo>
                    <a:pt x="967" y="292314"/>
                  </a:lnTo>
                  <a:lnTo>
                    <a:pt x="68402" y="25530"/>
                  </a:lnTo>
                  <a:lnTo>
                    <a:pt x="101241" y="0"/>
                  </a:lnTo>
                  <a:lnTo>
                    <a:pt x="103981" y="0"/>
                  </a:lnTo>
                  <a:lnTo>
                    <a:pt x="212618" y="26896"/>
                  </a:lnTo>
                  <a:lnTo>
                    <a:pt x="225925" y="33778"/>
                  </a:lnTo>
                  <a:lnTo>
                    <a:pt x="101267" y="33778"/>
                  </a:lnTo>
                  <a:lnTo>
                    <a:pt x="33833" y="300564"/>
                  </a:lnTo>
                  <a:lnTo>
                    <a:pt x="123753" y="300564"/>
                  </a:lnTo>
                  <a:lnTo>
                    <a:pt x="125678" y="304349"/>
                  </a:lnTo>
                  <a:lnTo>
                    <a:pt x="87680" y="304349"/>
                  </a:lnTo>
                  <a:lnTo>
                    <a:pt x="47376" y="332314"/>
                  </a:lnTo>
                  <a:lnTo>
                    <a:pt x="40606" y="334332"/>
                  </a:lnTo>
                  <a:close/>
                </a:path>
                <a:path w="238759" h="360679">
                  <a:moveTo>
                    <a:pt x="171855" y="326433"/>
                  </a:moveTo>
                  <a:lnTo>
                    <a:pt x="136910" y="326433"/>
                  </a:lnTo>
                  <a:lnTo>
                    <a:pt x="204344" y="59649"/>
                  </a:lnTo>
                  <a:lnTo>
                    <a:pt x="101267" y="33778"/>
                  </a:lnTo>
                  <a:lnTo>
                    <a:pt x="225925" y="33778"/>
                  </a:lnTo>
                  <a:lnTo>
                    <a:pt x="229460" y="36976"/>
                  </a:lnTo>
                  <a:lnTo>
                    <a:pt x="233432" y="42322"/>
                  </a:lnTo>
                  <a:lnTo>
                    <a:pt x="236276" y="48340"/>
                  </a:lnTo>
                  <a:lnTo>
                    <a:pt x="237871" y="54735"/>
                  </a:lnTo>
                  <a:lnTo>
                    <a:pt x="238190" y="61316"/>
                  </a:lnTo>
                  <a:lnTo>
                    <a:pt x="237204" y="67894"/>
                  </a:lnTo>
                  <a:lnTo>
                    <a:pt x="171855" y="326433"/>
                  </a:lnTo>
                  <a:close/>
                </a:path>
                <a:path w="238759" h="360679">
                  <a:moveTo>
                    <a:pt x="123753" y="300564"/>
                  </a:moveTo>
                  <a:lnTo>
                    <a:pt x="33833" y="300564"/>
                  </a:lnTo>
                  <a:lnTo>
                    <a:pt x="100298" y="254450"/>
                  </a:lnTo>
                  <a:lnTo>
                    <a:pt x="123753" y="300564"/>
                  </a:lnTo>
                  <a:close/>
                </a:path>
                <a:path w="238759" h="360679">
                  <a:moveTo>
                    <a:pt x="138145" y="360203"/>
                  </a:moveTo>
                  <a:lnTo>
                    <a:pt x="136894" y="360203"/>
                  </a:lnTo>
                  <a:lnTo>
                    <a:pt x="127652" y="358920"/>
                  </a:lnTo>
                  <a:lnTo>
                    <a:pt x="119221" y="355239"/>
                  </a:lnTo>
                  <a:lnTo>
                    <a:pt x="112073" y="349415"/>
                  </a:lnTo>
                  <a:lnTo>
                    <a:pt x="106677" y="341699"/>
                  </a:lnTo>
                  <a:lnTo>
                    <a:pt x="87680" y="304349"/>
                  </a:lnTo>
                  <a:lnTo>
                    <a:pt x="125678" y="304349"/>
                  </a:lnTo>
                  <a:lnTo>
                    <a:pt x="136910" y="326433"/>
                  </a:lnTo>
                  <a:lnTo>
                    <a:pt x="171855" y="326433"/>
                  </a:lnTo>
                  <a:lnTo>
                    <a:pt x="140666" y="359993"/>
                  </a:lnTo>
                  <a:lnTo>
                    <a:pt x="139402" y="360136"/>
                  </a:lnTo>
                  <a:lnTo>
                    <a:pt x="138145" y="36020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071266" y="6708125"/>
              <a:ext cx="206375" cy="327025"/>
            </a:xfrm>
            <a:custGeom>
              <a:avLst/>
              <a:gdLst/>
              <a:ahLst/>
              <a:cxnLst/>
              <a:rect l="l" t="t" r="r" b="b"/>
              <a:pathLst>
                <a:path w="206375" h="327025">
                  <a:moveTo>
                    <a:pt x="91298" y="326430"/>
                  </a:moveTo>
                  <a:lnTo>
                    <a:pt x="84971" y="326430"/>
                  </a:lnTo>
                  <a:lnTo>
                    <a:pt x="83717" y="326396"/>
                  </a:lnTo>
                  <a:lnTo>
                    <a:pt x="76057" y="325544"/>
                  </a:lnTo>
                  <a:lnTo>
                    <a:pt x="70260" y="320499"/>
                  </a:lnTo>
                  <a:lnTo>
                    <a:pt x="0" y="42542"/>
                  </a:lnTo>
                  <a:lnTo>
                    <a:pt x="677" y="37942"/>
                  </a:lnTo>
                  <a:lnTo>
                    <a:pt x="5289" y="30255"/>
                  </a:lnTo>
                  <a:lnTo>
                    <a:pt x="9033" y="27478"/>
                  </a:lnTo>
                  <a:lnTo>
                    <a:pt x="117860" y="166"/>
                  </a:lnTo>
                  <a:lnTo>
                    <a:pt x="119252" y="0"/>
                  </a:lnTo>
                  <a:lnTo>
                    <a:pt x="128202" y="0"/>
                  </a:lnTo>
                  <a:lnTo>
                    <a:pt x="135105" y="5104"/>
                  </a:lnTo>
                  <a:lnTo>
                    <a:pt x="206199" y="286378"/>
                  </a:lnTo>
                  <a:lnTo>
                    <a:pt x="203491" y="293561"/>
                  </a:lnTo>
                  <a:lnTo>
                    <a:pt x="127884" y="262508"/>
                  </a:lnTo>
                  <a:lnTo>
                    <a:pt x="97169" y="322894"/>
                  </a:lnTo>
                  <a:lnTo>
                    <a:pt x="91298" y="32643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054946" y="6691237"/>
              <a:ext cx="238760" cy="360680"/>
            </a:xfrm>
            <a:custGeom>
              <a:avLst/>
              <a:gdLst/>
              <a:ahLst/>
              <a:cxnLst/>
              <a:rect l="l" t="t" r="r" b="b"/>
              <a:pathLst>
                <a:path w="238759" h="360679">
                  <a:moveTo>
                    <a:pt x="101295" y="360208"/>
                  </a:moveTo>
                  <a:lnTo>
                    <a:pt x="100046" y="360208"/>
                  </a:lnTo>
                  <a:lnTo>
                    <a:pt x="98785" y="360138"/>
                  </a:lnTo>
                  <a:lnTo>
                    <a:pt x="68419" y="334683"/>
                  </a:lnTo>
                  <a:lnTo>
                    <a:pt x="985" y="67899"/>
                  </a:lnTo>
                  <a:lnTo>
                    <a:pt x="0" y="61321"/>
                  </a:lnTo>
                  <a:lnTo>
                    <a:pt x="318" y="54740"/>
                  </a:lnTo>
                  <a:lnTo>
                    <a:pt x="131426" y="332"/>
                  </a:lnTo>
                  <a:lnTo>
                    <a:pt x="134210" y="0"/>
                  </a:lnTo>
                  <a:lnTo>
                    <a:pt x="136950" y="0"/>
                  </a:lnTo>
                  <a:lnTo>
                    <a:pt x="169788" y="25535"/>
                  </a:lnTo>
                  <a:lnTo>
                    <a:pt x="171871" y="33778"/>
                  </a:lnTo>
                  <a:lnTo>
                    <a:pt x="136927" y="33778"/>
                  </a:lnTo>
                  <a:lnTo>
                    <a:pt x="33851" y="59646"/>
                  </a:lnTo>
                  <a:lnTo>
                    <a:pt x="101285" y="326430"/>
                  </a:lnTo>
                  <a:lnTo>
                    <a:pt x="139281" y="326430"/>
                  </a:lnTo>
                  <a:lnTo>
                    <a:pt x="131512" y="341705"/>
                  </a:lnTo>
                  <a:lnTo>
                    <a:pt x="126117" y="349420"/>
                  </a:lnTo>
                  <a:lnTo>
                    <a:pt x="118969" y="355245"/>
                  </a:lnTo>
                  <a:lnTo>
                    <a:pt x="110538" y="358925"/>
                  </a:lnTo>
                  <a:lnTo>
                    <a:pt x="101295" y="360208"/>
                  </a:lnTo>
                  <a:close/>
                </a:path>
                <a:path w="238759" h="360679">
                  <a:moveTo>
                    <a:pt x="237999" y="300562"/>
                  </a:moveTo>
                  <a:lnTo>
                    <a:pt x="204361" y="300562"/>
                  </a:lnTo>
                  <a:lnTo>
                    <a:pt x="136927" y="33778"/>
                  </a:lnTo>
                  <a:lnTo>
                    <a:pt x="171871" y="33778"/>
                  </a:lnTo>
                  <a:lnTo>
                    <a:pt x="237222" y="292319"/>
                  </a:lnTo>
                  <a:lnTo>
                    <a:pt x="237999" y="300562"/>
                  </a:lnTo>
                  <a:close/>
                </a:path>
                <a:path w="238759" h="360679">
                  <a:moveTo>
                    <a:pt x="139281" y="326430"/>
                  </a:moveTo>
                  <a:lnTo>
                    <a:pt x="101285" y="326430"/>
                  </a:lnTo>
                  <a:lnTo>
                    <a:pt x="137897" y="254447"/>
                  </a:lnTo>
                  <a:lnTo>
                    <a:pt x="204361" y="300562"/>
                  </a:lnTo>
                  <a:lnTo>
                    <a:pt x="237999" y="300562"/>
                  </a:lnTo>
                  <a:lnTo>
                    <a:pt x="238190" y="302586"/>
                  </a:lnTo>
                  <a:lnTo>
                    <a:pt x="237812" y="304355"/>
                  </a:lnTo>
                  <a:lnTo>
                    <a:pt x="150509" y="304355"/>
                  </a:lnTo>
                  <a:lnTo>
                    <a:pt x="139281" y="326430"/>
                  </a:lnTo>
                  <a:close/>
                </a:path>
                <a:path w="238759" h="360679">
                  <a:moveTo>
                    <a:pt x="211092" y="334337"/>
                  </a:moveTo>
                  <a:lnTo>
                    <a:pt x="197586" y="334337"/>
                  </a:lnTo>
                  <a:lnTo>
                    <a:pt x="190813" y="332319"/>
                  </a:lnTo>
                  <a:lnTo>
                    <a:pt x="150509" y="304355"/>
                  </a:lnTo>
                  <a:lnTo>
                    <a:pt x="237812" y="304355"/>
                  </a:lnTo>
                  <a:lnTo>
                    <a:pt x="211092" y="33433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881841" y="6411218"/>
              <a:ext cx="400685" cy="400685"/>
            </a:xfrm>
            <a:custGeom>
              <a:avLst/>
              <a:gdLst/>
              <a:ahLst/>
              <a:cxnLst/>
              <a:rect l="l" t="t" r="r" b="b"/>
              <a:pathLst>
                <a:path w="400684" h="400684">
                  <a:moveTo>
                    <a:pt x="200522" y="400400"/>
                  </a:moveTo>
                  <a:lnTo>
                    <a:pt x="152151" y="394526"/>
                  </a:lnTo>
                  <a:lnTo>
                    <a:pt x="107228" y="377561"/>
                  </a:lnTo>
                  <a:lnTo>
                    <a:pt x="67635" y="350488"/>
                  </a:lnTo>
                  <a:lnTo>
                    <a:pt x="35254" y="314286"/>
                  </a:lnTo>
                  <a:lnTo>
                    <a:pt x="13402" y="273597"/>
                  </a:lnTo>
                  <a:lnTo>
                    <a:pt x="1752" y="230397"/>
                  </a:lnTo>
                  <a:lnTo>
                    <a:pt x="0" y="186372"/>
                  </a:lnTo>
                  <a:lnTo>
                    <a:pt x="7838" y="143205"/>
                  </a:lnTo>
                  <a:lnTo>
                    <a:pt x="24961" y="102583"/>
                  </a:lnTo>
                  <a:lnTo>
                    <a:pt x="51064" y="66189"/>
                  </a:lnTo>
                  <a:lnTo>
                    <a:pt x="85839" y="35710"/>
                  </a:lnTo>
                  <a:lnTo>
                    <a:pt x="140299" y="9094"/>
                  </a:lnTo>
                  <a:lnTo>
                    <a:pt x="200136" y="0"/>
                  </a:lnTo>
                  <a:lnTo>
                    <a:pt x="248505" y="5872"/>
                  </a:lnTo>
                  <a:lnTo>
                    <a:pt x="293428" y="22836"/>
                  </a:lnTo>
                  <a:lnTo>
                    <a:pt x="333022" y="49911"/>
                  </a:lnTo>
                  <a:lnTo>
                    <a:pt x="365404" y="86114"/>
                  </a:lnTo>
                  <a:lnTo>
                    <a:pt x="387256" y="126803"/>
                  </a:lnTo>
                  <a:lnTo>
                    <a:pt x="398906" y="170002"/>
                  </a:lnTo>
                  <a:lnTo>
                    <a:pt x="400659" y="214028"/>
                  </a:lnTo>
                  <a:lnTo>
                    <a:pt x="392820" y="257195"/>
                  </a:lnTo>
                  <a:lnTo>
                    <a:pt x="375697" y="297817"/>
                  </a:lnTo>
                  <a:lnTo>
                    <a:pt x="349595" y="334210"/>
                  </a:lnTo>
                  <a:lnTo>
                    <a:pt x="314819" y="364689"/>
                  </a:lnTo>
                  <a:lnTo>
                    <a:pt x="260361" y="391305"/>
                  </a:lnTo>
                  <a:lnTo>
                    <a:pt x="200522" y="40040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864847" y="6394332"/>
              <a:ext cx="434975" cy="434340"/>
            </a:xfrm>
            <a:custGeom>
              <a:avLst/>
              <a:gdLst/>
              <a:ahLst/>
              <a:cxnLst/>
              <a:rect l="l" t="t" r="r" b="b"/>
              <a:pathLst>
                <a:path w="434975" h="434340">
                  <a:moveTo>
                    <a:pt x="217514" y="434173"/>
                  </a:moveTo>
                  <a:lnTo>
                    <a:pt x="166352" y="428130"/>
                  </a:lnTo>
                  <a:lnTo>
                    <a:pt x="117905" y="410277"/>
                  </a:lnTo>
                  <a:lnTo>
                    <a:pt x="74464" y="381027"/>
                  </a:lnTo>
                  <a:lnTo>
                    <a:pt x="38322" y="340795"/>
                  </a:lnTo>
                  <a:lnTo>
                    <a:pt x="14584" y="296631"/>
                  </a:lnTo>
                  <a:lnTo>
                    <a:pt x="1920" y="249781"/>
                  </a:lnTo>
                  <a:lnTo>
                    <a:pt x="0" y="202060"/>
                  </a:lnTo>
                  <a:lnTo>
                    <a:pt x="8494" y="155280"/>
                  </a:lnTo>
                  <a:lnTo>
                    <a:pt x="27074" y="111255"/>
                  </a:lnTo>
                  <a:lnTo>
                    <a:pt x="55411" y="71797"/>
                  </a:lnTo>
                  <a:lnTo>
                    <a:pt x="93175" y="38721"/>
                  </a:lnTo>
                  <a:lnTo>
                    <a:pt x="153289" y="9548"/>
                  </a:lnTo>
                  <a:lnTo>
                    <a:pt x="217130" y="0"/>
                  </a:lnTo>
                  <a:lnTo>
                    <a:pt x="268292" y="6042"/>
                  </a:lnTo>
                  <a:lnTo>
                    <a:pt x="316740" y="23896"/>
                  </a:lnTo>
                  <a:lnTo>
                    <a:pt x="331405" y="33770"/>
                  </a:lnTo>
                  <a:lnTo>
                    <a:pt x="217130" y="33770"/>
                  </a:lnTo>
                  <a:lnTo>
                    <a:pt x="189313" y="35871"/>
                  </a:lnTo>
                  <a:lnTo>
                    <a:pt x="136625" y="52335"/>
                  </a:lnTo>
                  <a:lnTo>
                    <a:pt x="76106" y="99596"/>
                  </a:lnTo>
                  <a:lnTo>
                    <a:pt x="50594" y="139745"/>
                  </a:lnTo>
                  <a:lnTo>
                    <a:pt x="36400" y="184464"/>
                  </a:lnTo>
                  <a:lnTo>
                    <a:pt x="33969" y="231304"/>
                  </a:lnTo>
                  <a:lnTo>
                    <a:pt x="43744" y="277815"/>
                  </a:lnTo>
                  <a:lnTo>
                    <a:pt x="66172" y="321546"/>
                  </a:lnTo>
                  <a:lnTo>
                    <a:pt x="95825" y="354697"/>
                  </a:lnTo>
                  <a:lnTo>
                    <a:pt x="132082" y="379489"/>
                  </a:lnTo>
                  <a:lnTo>
                    <a:pt x="173220" y="395023"/>
                  </a:lnTo>
                  <a:lnTo>
                    <a:pt x="217516" y="400400"/>
                  </a:lnTo>
                  <a:lnTo>
                    <a:pt x="332979" y="400400"/>
                  </a:lnTo>
                  <a:lnTo>
                    <a:pt x="312151" y="412541"/>
                  </a:lnTo>
                  <a:lnTo>
                    <a:pt x="281355" y="424625"/>
                  </a:lnTo>
                  <a:lnTo>
                    <a:pt x="249627" y="431803"/>
                  </a:lnTo>
                  <a:lnTo>
                    <a:pt x="217514" y="434173"/>
                  </a:lnTo>
                  <a:close/>
                </a:path>
                <a:path w="434975" h="434340">
                  <a:moveTo>
                    <a:pt x="332979" y="400400"/>
                  </a:moveTo>
                  <a:lnTo>
                    <a:pt x="217516" y="400400"/>
                  </a:lnTo>
                  <a:lnTo>
                    <a:pt x="245335" y="398299"/>
                  </a:lnTo>
                  <a:lnTo>
                    <a:pt x="272293" y="392072"/>
                  </a:lnTo>
                  <a:lnTo>
                    <a:pt x="322157" y="367700"/>
                  </a:lnTo>
                  <a:lnTo>
                    <a:pt x="358541" y="334573"/>
                  </a:lnTo>
                  <a:lnTo>
                    <a:pt x="384052" y="294425"/>
                  </a:lnTo>
                  <a:lnTo>
                    <a:pt x="398246" y="249706"/>
                  </a:lnTo>
                  <a:lnTo>
                    <a:pt x="400678" y="202866"/>
                  </a:lnTo>
                  <a:lnTo>
                    <a:pt x="390902" y="156355"/>
                  </a:lnTo>
                  <a:lnTo>
                    <a:pt x="368475" y="112624"/>
                  </a:lnTo>
                  <a:lnTo>
                    <a:pt x="338822" y="79473"/>
                  </a:lnTo>
                  <a:lnTo>
                    <a:pt x="302565" y="54681"/>
                  </a:lnTo>
                  <a:lnTo>
                    <a:pt x="261426" y="39148"/>
                  </a:lnTo>
                  <a:lnTo>
                    <a:pt x="217130" y="33770"/>
                  </a:lnTo>
                  <a:lnTo>
                    <a:pt x="331405" y="33770"/>
                  </a:lnTo>
                  <a:lnTo>
                    <a:pt x="396322" y="93380"/>
                  </a:lnTo>
                  <a:lnTo>
                    <a:pt x="420060" y="137545"/>
                  </a:lnTo>
                  <a:lnTo>
                    <a:pt x="432724" y="184394"/>
                  </a:lnTo>
                  <a:lnTo>
                    <a:pt x="434644" y="232115"/>
                  </a:lnTo>
                  <a:lnTo>
                    <a:pt x="426150" y="278894"/>
                  </a:lnTo>
                  <a:lnTo>
                    <a:pt x="407570" y="322919"/>
                  </a:lnTo>
                  <a:lnTo>
                    <a:pt x="379233" y="362376"/>
                  </a:lnTo>
                  <a:lnTo>
                    <a:pt x="341469" y="395452"/>
                  </a:lnTo>
                  <a:lnTo>
                    <a:pt x="332979" y="4004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971232" y="6499068"/>
              <a:ext cx="221876" cy="22470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14792577" y="6438472"/>
            <a:ext cx="484505" cy="613410"/>
            <a:chOff x="14792577" y="6438472"/>
            <a:chExt cx="484505" cy="613410"/>
          </a:xfrm>
        </p:grpSpPr>
        <p:sp>
          <p:nvSpPr>
            <p:cNvPr id="94" name="object 94"/>
            <p:cNvSpPr/>
            <p:nvPr/>
          </p:nvSpPr>
          <p:spPr>
            <a:xfrm>
              <a:off x="14792566" y="6686257"/>
              <a:ext cx="484505" cy="316865"/>
            </a:xfrm>
            <a:custGeom>
              <a:avLst/>
              <a:gdLst/>
              <a:ahLst/>
              <a:cxnLst/>
              <a:rect l="l" t="t" r="r" b="b"/>
              <a:pathLst>
                <a:path w="484505" h="316865">
                  <a:moveTo>
                    <a:pt x="447662" y="232016"/>
                  </a:moveTo>
                  <a:lnTo>
                    <a:pt x="440766" y="225221"/>
                  </a:lnTo>
                  <a:lnTo>
                    <a:pt x="423760" y="225221"/>
                  </a:lnTo>
                  <a:lnTo>
                    <a:pt x="416864" y="232016"/>
                  </a:lnTo>
                  <a:lnTo>
                    <a:pt x="416864" y="240398"/>
                  </a:lnTo>
                  <a:lnTo>
                    <a:pt x="405472" y="254152"/>
                  </a:lnTo>
                  <a:lnTo>
                    <a:pt x="371932" y="269214"/>
                  </a:lnTo>
                  <a:lnTo>
                    <a:pt x="317207" y="281355"/>
                  </a:lnTo>
                  <a:lnTo>
                    <a:pt x="242252" y="286334"/>
                  </a:lnTo>
                  <a:lnTo>
                    <a:pt x="167309" y="281355"/>
                  </a:lnTo>
                  <a:lnTo>
                    <a:pt x="112585" y="269214"/>
                  </a:lnTo>
                  <a:lnTo>
                    <a:pt x="79044" y="254152"/>
                  </a:lnTo>
                  <a:lnTo>
                    <a:pt x="67640" y="240398"/>
                  </a:lnTo>
                  <a:lnTo>
                    <a:pt x="67640" y="232016"/>
                  </a:lnTo>
                  <a:lnTo>
                    <a:pt x="60756" y="225221"/>
                  </a:lnTo>
                  <a:lnTo>
                    <a:pt x="43738" y="225221"/>
                  </a:lnTo>
                  <a:lnTo>
                    <a:pt x="36842" y="232016"/>
                  </a:lnTo>
                  <a:lnTo>
                    <a:pt x="36842" y="240398"/>
                  </a:lnTo>
                  <a:lnTo>
                    <a:pt x="48412" y="267563"/>
                  </a:lnTo>
                  <a:lnTo>
                    <a:pt x="79756" y="288886"/>
                  </a:lnTo>
                  <a:lnTo>
                    <a:pt x="125857" y="304253"/>
                  </a:lnTo>
                  <a:lnTo>
                    <a:pt x="181698" y="313550"/>
                  </a:lnTo>
                  <a:lnTo>
                    <a:pt x="242252" y="316687"/>
                  </a:lnTo>
                  <a:lnTo>
                    <a:pt x="302818" y="313550"/>
                  </a:lnTo>
                  <a:lnTo>
                    <a:pt x="358660" y="304253"/>
                  </a:lnTo>
                  <a:lnTo>
                    <a:pt x="404761" y="288886"/>
                  </a:lnTo>
                  <a:lnTo>
                    <a:pt x="436105" y="267563"/>
                  </a:lnTo>
                  <a:lnTo>
                    <a:pt x="447662" y="240398"/>
                  </a:lnTo>
                  <a:lnTo>
                    <a:pt x="447662" y="232016"/>
                  </a:lnTo>
                  <a:close/>
                </a:path>
                <a:path w="484505" h="316865">
                  <a:moveTo>
                    <a:pt x="484505" y="115684"/>
                  </a:moveTo>
                  <a:lnTo>
                    <a:pt x="479552" y="91452"/>
                  </a:lnTo>
                  <a:lnTo>
                    <a:pt x="465010" y="68884"/>
                  </a:lnTo>
                  <a:lnTo>
                    <a:pt x="453707" y="59156"/>
                  </a:lnTo>
                  <a:lnTo>
                    <a:pt x="453707" y="115684"/>
                  </a:lnTo>
                  <a:lnTo>
                    <a:pt x="443687" y="140055"/>
                  </a:lnTo>
                  <a:lnTo>
                    <a:pt x="415163" y="163156"/>
                  </a:lnTo>
                  <a:lnTo>
                    <a:pt x="370522" y="182613"/>
                  </a:lnTo>
                  <a:lnTo>
                    <a:pt x="312102" y="196024"/>
                  </a:lnTo>
                  <a:lnTo>
                    <a:pt x="242252" y="201028"/>
                  </a:lnTo>
                  <a:lnTo>
                    <a:pt x="172415" y="196024"/>
                  </a:lnTo>
                  <a:lnTo>
                    <a:pt x="113995" y="182613"/>
                  </a:lnTo>
                  <a:lnTo>
                    <a:pt x="69354" y="163156"/>
                  </a:lnTo>
                  <a:lnTo>
                    <a:pt x="40830" y="140055"/>
                  </a:lnTo>
                  <a:lnTo>
                    <a:pt x="30797" y="115684"/>
                  </a:lnTo>
                  <a:lnTo>
                    <a:pt x="40830" y="91313"/>
                  </a:lnTo>
                  <a:lnTo>
                    <a:pt x="69342" y="68211"/>
                  </a:lnTo>
                  <a:lnTo>
                    <a:pt x="113995" y="48755"/>
                  </a:lnTo>
                  <a:lnTo>
                    <a:pt x="172415" y="35344"/>
                  </a:lnTo>
                  <a:lnTo>
                    <a:pt x="242252" y="30340"/>
                  </a:lnTo>
                  <a:lnTo>
                    <a:pt x="312102" y="35344"/>
                  </a:lnTo>
                  <a:lnTo>
                    <a:pt x="370522" y="48755"/>
                  </a:lnTo>
                  <a:lnTo>
                    <a:pt x="415163" y="68211"/>
                  </a:lnTo>
                  <a:lnTo>
                    <a:pt x="443687" y="91313"/>
                  </a:lnTo>
                  <a:lnTo>
                    <a:pt x="453707" y="115684"/>
                  </a:lnTo>
                  <a:lnTo>
                    <a:pt x="453707" y="59156"/>
                  </a:lnTo>
                  <a:lnTo>
                    <a:pt x="408978" y="30772"/>
                  </a:lnTo>
                  <a:lnTo>
                    <a:pt x="372859" y="17589"/>
                  </a:lnTo>
                  <a:lnTo>
                    <a:pt x="332346" y="7950"/>
                  </a:lnTo>
                  <a:lnTo>
                    <a:pt x="288467" y="2019"/>
                  </a:lnTo>
                  <a:lnTo>
                    <a:pt x="242252" y="0"/>
                  </a:lnTo>
                  <a:lnTo>
                    <a:pt x="196037" y="2019"/>
                  </a:lnTo>
                  <a:lnTo>
                    <a:pt x="152171" y="7950"/>
                  </a:lnTo>
                  <a:lnTo>
                    <a:pt x="111658" y="17589"/>
                  </a:lnTo>
                  <a:lnTo>
                    <a:pt x="75526" y="30772"/>
                  </a:lnTo>
                  <a:lnTo>
                    <a:pt x="19507" y="68884"/>
                  </a:lnTo>
                  <a:lnTo>
                    <a:pt x="0" y="115684"/>
                  </a:lnTo>
                  <a:lnTo>
                    <a:pt x="4953" y="139915"/>
                  </a:lnTo>
                  <a:lnTo>
                    <a:pt x="43180" y="182880"/>
                  </a:lnTo>
                  <a:lnTo>
                    <a:pt x="111658" y="213766"/>
                  </a:lnTo>
                  <a:lnTo>
                    <a:pt x="152171" y="223418"/>
                  </a:lnTo>
                  <a:lnTo>
                    <a:pt x="196037" y="229349"/>
                  </a:lnTo>
                  <a:lnTo>
                    <a:pt x="242252" y="231368"/>
                  </a:lnTo>
                  <a:lnTo>
                    <a:pt x="288467" y="229349"/>
                  </a:lnTo>
                  <a:lnTo>
                    <a:pt x="332346" y="223418"/>
                  </a:lnTo>
                  <a:lnTo>
                    <a:pt x="372859" y="213766"/>
                  </a:lnTo>
                  <a:lnTo>
                    <a:pt x="408978" y="200596"/>
                  </a:lnTo>
                  <a:lnTo>
                    <a:pt x="465010" y="162483"/>
                  </a:lnTo>
                  <a:lnTo>
                    <a:pt x="479552" y="139915"/>
                  </a:lnTo>
                  <a:lnTo>
                    <a:pt x="484505" y="11568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4838577" y="6453635"/>
              <a:ext cx="393065" cy="386715"/>
            </a:xfrm>
            <a:custGeom>
              <a:avLst/>
              <a:gdLst/>
              <a:ahLst/>
              <a:cxnLst/>
              <a:rect l="l" t="t" r="r" b="b"/>
              <a:pathLst>
                <a:path w="393065" h="386715">
                  <a:moveTo>
                    <a:pt x="377587" y="267335"/>
                  </a:moveTo>
                  <a:lnTo>
                    <a:pt x="353897" y="308531"/>
                  </a:lnTo>
                  <a:lnTo>
                    <a:pt x="328057" y="336613"/>
                  </a:lnTo>
                  <a:lnTo>
                    <a:pt x="297153" y="359189"/>
                  </a:lnTo>
                  <a:lnTo>
                    <a:pt x="262372" y="375392"/>
                  </a:lnTo>
                  <a:lnTo>
                    <a:pt x="225049" y="384600"/>
                  </a:lnTo>
                  <a:lnTo>
                    <a:pt x="196264" y="386690"/>
                  </a:lnTo>
                  <a:lnTo>
                    <a:pt x="186622" y="386458"/>
                  </a:lnTo>
                  <a:lnTo>
                    <a:pt x="148564" y="380893"/>
                  </a:lnTo>
                  <a:lnTo>
                    <a:pt x="112339" y="368122"/>
                  </a:lnTo>
                  <a:lnTo>
                    <a:pt x="79339" y="348634"/>
                  </a:lnTo>
                  <a:lnTo>
                    <a:pt x="50833" y="323178"/>
                  </a:lnTo>
                  <a:lnTo>
                    <a:pt x="27915" y="292734"/>
                  </a:lnTo>
                  <a:lnTo>
                    <a:pt x="8449" y="249470"/>
                  </a:lnTo>
                  <a:lnTo>
                    <a:pt x="235" y="202842"/>
                  </a:lnTo>
                  <a:lnTo>
                    <a:pt x="0" y="193343"/>
                  </a:lnTo>
                  <a:lnTo>
                    <a:pt x="235" y="183845"/>
                  </a:lnTo>
                  <a:lnTo>
                    <a:pt x="8448" y="137218"/>
                  </a:lnTo>
                  <a:lnTo>
                    <a:pt x="27915" y="93954"/>
                  </a:lnTo>
                  <a:lnTo>
                    <a:pt x="50832" y="63509"/>
                  </a:lnTo>
                  <a:lnTo>
                    <a:pt x="79338" y="38053"/>
                  </a:lnTo>
                  <a:lnTo>
                    <a:pt x="112337" y="18566"/>
                  </a:lnTo>
                  <a:lnTo>
                    <a:pt x="148562" y="5795"/>
                  </a:lnTo>
                  <a:lnTo>
                    <a:pt x="186620" y="232"/>
                  </a:lnTo>
                  <a:lnTo>
                    <a:pt x="196261" y="0"/>
                  </a:lnTo>
                  <a:lnTo>
                    <a:pt x="205903" y="232"/>
                  </a:lnTo>
                  <a:lnTo>
                    <a:pt x="243961" y="5796"/>
                  </a:lnTo>
                  <a:lnTo>
                    <a:pt x="280187" y="18567"/>
                  </a:lnTo>
                  <a:lnTo>
                    <a:pt x="313186" y="38055"/>
                  </a:lnTo>
                  <a:lnTo>
                    <a:pt x="341692" y="63511"/>
                  </a:lnTo>
                  <a:lnTo>
                    <a:pt x="364610" y="93955"/>
                  </a:lnTo>
                  <a:lnTo>
                    <a:pt x="384076" y="137220"/>
                  </a:lnTo>
                  <a:lnTo>
                    <a:pt x="392290" y="183847"/>
                  </a:lnTo>
                  <a:lnTo>
                    <a:pt x="392526" y="193346"/>
                  </a:lnTo>
                  <a:lnTo>
                    <a:pt x="392291" y="202844"/>
                  </a:lnTo>
                  <a:lnTo>
                    <a:pt x="384077" y="249471"/>
                  </a:lnTo>
                  <a:lnTo>
                    <a:pt x="377587" y="26733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4823167" y="6438472"/>
              <a:ext cx="423545" cy="417195"/>
            </a:xfrm>
            <a:custGeom>
              <a:avLst/>
              <a:gdLst/>
              <a:ahLst/>
              <a:cxnLst/>
              <a:rect l="l" t="t" r="r" b="b"/>
              <a:pathLst>
                <a:path w="423544" h="417195">
                  <a:moveTo>
                    <a:pt x="211660" y="417029"/>
                  </a:moveTo>
                  <a:lnTo>
                    <a:pt x="163187" y="411513"/>
                  </a:lnTo>
                  <a:lnTo>
                    <a:pt x="118659" y="395803"/>
                  </a:lnTo>
                  <a:lnTo>
                    <a:pt x="79356" y="371163"/>
                  </a:lnTo>
                  <a:lnTo>
                    <a:pt x="46558" y="338852"/>
                  </a:lnTo>
                  <a:lnTo>
                    <a:pt x="21546" y="300133"/>
                  </a:lnTo>
                  <a:lnTo>
                    <a:pt x="5599" y="256267"/>
                  </a:lnTo>
                  <a:lnTo>
                    <a:pt x="0" y="208514"/>
                  </a:lnTo>
                  <a:lnTo>
                    <a:pt x="5599" y="160762"/>
                  </a:lnTo>
                  <a:lnTo>
                    <a:pt x="21546" y="116896"/>
                  </a:lnTo>
                  <a:lnTo>
                    <a:pt x="46558" y="78177"/>
                  </a:lnTo>
                  <a:lnTo>
                    <a:pt x="79356" y="45866"/>
                  </a:lnTo>
                  <a:lnTo>
                    <a:pt x="118659" y="21226"/>
                  </a:lnTo>
                  <a:lnTo>
                    <a:pt x="163187" y="5516"/>
                  </a:lnTo>
                  <a:lnTo>
                    <a:pt x="211660" y="0"/>
                  </a:lnTo>
                  <a:lnTo>
                    <a:pt x="260132" y="5516"/>
                  </a:lnTo>
                  <a:lnTo>
                    <a:pt x="304660" y="21226"/>
                  </a:lnTo>
                  <a:lnTo>
                    <a:pt x="319199" y="30340"/>
                  </a:lnTo>
                  <a:lnTo>
                    <a:pt x="211660" y="30340"/>
                  </a:lnTo>
                  <a:lnTo>
                    <a:pt x="163579" y="36705"/>
                  </a:lnTo>
                  <a:lnTo>
                    <a:pt x="120375" y="54666"/>
                  </a:lnTo>
                  <a:lnTo>
                    <a:pt x="83771" y="82527"/>
                  </a:lnTo>
                  <a:lnTo>
                    <a:pt x="55491" y="118587"/>
                  </a:lnTo>
                  <a:lnTo>
                    <a:pt x="37258" y="161149"/>
                  </a:lnTo>
                  <a:lnTo>
                    <a:pt x="30798" y="208514"/>
                  </a:lnTo>
                  <a:lnTo>
                    <a:pt x="37258" y="255880"/>
                  </a:lnTo>
                  <a:lnTo>
                    <a:pt x="55491" y="298442"/>
                  </a:lnTo>
                  <a:lnTo>
                    <a:pt x="83771" y="334502"/>
                  </a:lnTo>
                  <a:lnTo>
                    <a:pt x="120376" y="362362"/>
                  </a:lnTo>
                  <a:lnTo>
                    <a:pt x="163580" y="380324"/>
                  </a:lnTo>
                  <a:lnTo>
                    <a:pt x="211660" y="386689"/>
                  </a:lnTo>
                  <a:lnTo>
                    <a:pt x="319199" y="386689"/>
                  </a:lnTo>
                  <a:lnTo>
                    <a:pt x="304660" y="395803"/>
                  </a:lnTo>
                  <a:lnTo>
                    <a:pt x="260132" y="411513"/>
                  </a:lnTo>
                  <a:lnTo>
                    <a:pt x="211660" y="417029"/>
                  </a:lnTo>
                  <a:close/>
                </a:path>
                <a:path w="423544" h="417195">
                  <a:moveTo>
                    <a:pt x="319199" y="386689"/>
                  </a:moveTo>
                  <a:lnTo>
                    <a:pt x="211660" y="386689"/>
                  </a:lnTo>
                  <a:lnTo>
                    <a:pt x="259740" y="380324"/>
                  </a:lnTo>
                  <a:lnTo>
                    <a:pt x="302944" y="362362"/>
                  </a:lnTo>
                  <a:lnTo>
                    <a:pt x="339548" y="334502"/>
                  </a:lnTo>
                  <a:lnTo>
                    <a:pt x="367828" y="298442"/>
                  </a:lnTo>
                  <a:lnTo>
                    <a:pt x="386061" y="255880"/>
                  </a:lnTo>
                  <a:lnTo>
                    <a:pt x="392522" y="208514"/>
                  </a:lnTo>
                  <a:lnTo>
                    <a:pt x="386061" y="161149"/>
                  </a:lnTo>
                  <a:lnTo>
                    <a:pt x="367829" y="118587"/>
                  </a:lnTo>
                  <a:lnTo>
                    <a:pt x="339549" y="82527"/>
                  </a:lnTo>
                  <a:lnTo>
                    <a:pt x="302945" y="54666"/>
                  </a:lnTo>
                  <a:lnTo>
                    <a:pt x="259740" y="36705"/>
                  </a:lnTo>
                  <a:lnTo>
                    <a:pt x="211660" y="30340"/>
                  </a:lnTo>
                  <a:lnTo>
                    <a:pt x="319199" y="30340"/>
                  </a:lnTo>
                  <a:lnTo>
                    <a:pt x="376761" y="78177"/>
                  </a:lnTo>
                  <a:lnTo>
                    <a:pt x="401774" y="116896"/>
                  </a:lnTo>
                  <a:lnTo>
                    <a:pt x="417720" y="160762"/>
                  </a:lnTo>
                  <a:lnTo>
                    <a:pt x="423320" y="208514"/>
                  </a:lnTo>
                  <a:lnTo>
                    <a:pt x="417720" y="256267"/>
                  </a:lnTo>
                  <a:lnTo>
                    <a:pt x="401774" y="300133"/>
                  </a:lnTo>
                  <a:lnTo>
                    <a:pt x="376761" y="338852"/>
                  </a:lnTo>
                  <a:lnTo>
                    <a:pt x="343964" y="371163"/>
                  </a:lnTo>
                  <a:lnTo>
                    <a:pt x="319199" y="38668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4844816" y="6631219"/>
              <a:ext cx="380365" cy="34290"/>
            </a:xfrm>
            <a:custGeom>
              <a:avLst/>
              <a:gdLst/>
              <a:ahLst/>
              <a:cxnLst/>
              <a:rect l="l" t="t" r="r" b="b"/>
              <a:pathLst>
                <a:path w="380365" h="34290">
                  <a:moveTo>
                    <a:pt x="380022" y="33682"/>
                  </a:moveTo>
                  <a:lnTo>
                    <a:pt x="0" y="33682"/>
                  </a:lnTo>
                  <a:lnTo>
                    <a:pt x="14932" y="20572"/>
                  </a:lnTo>
                  <a:lnTo>
                    <a:pt x="55653" y="9865"/>
                  </a:lnTo>
                  <a:lnTo>
                    <a:pt x="116050" y="2647"/>
                  </a:lnTo>
                  <a:lnTo>
                    <a:pt x="190011" y="0"/>
                  </a:lnTo>
                  <a:lnTo>
                    <a:pt x="263971" y="2646"/>
                  </a:lnTo>
                  <a:lnTo>
                    <a:pt x="324369" y="9865"/>
                  </a:lnTo>
                  <a:lnTo>
                    <a:pt x="365090" y="20571"/>
                  </a:lnTo>
                  <a:lnTo>
                    <a:pt x="380022" y="3368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4829409" y="6447878"/>
              <a:ext cx="410845" cy="398780"/>
            </a:xfrm>
            <a:custGeom>
              <a:avLst/>
              <a:gdLst/>
              <a:ahLst/>
              <a:cxnLst/>
              <a:rect l="l" t="t" r="r" b="b"/>
              <a:pathLst>
                <a:path w="410844" h="398779">
                  <a:moveTo>
                    <a:pt x="410819" y="217030"/>
                  </a:moveTo>
                  <a:lnTo>
                    <a:pt x="373380" y="185293"/>
                  </a:lnTo>
                  <a:lnTo>
                    <a:pt x="312839" y="173951"/>
                  </a:lnTo>
                  <a:lnTo>
                    <a:pt x="243446" y="168833"/>
                  </a:lnTo>
                  <a:lnTo>
                    <a:pt x="220814" y="168452"/>
                  </a:lnTo>
                  <a:lnTo>
                    <a:pt x="220814" y="6781"/>
                  </a:lnTo>
                  <a:lnTo>
                    <a:pt x="213918" y="0"/>
                  </a:lnTo>
                  <a:lnTo>
                    <a:pt x="196913" y="0"/>
                  </a:lnTo>
                  <a:lnTo>
                    <a:pt x="190017" y="6781"/>
                  </a:lnTo>
                  <a:lnTo>
                    <a:pt x="190017" y="168452"/>
                  </a:lnTo>
                  <a:lnTo>
                    <a:pt x="167373" y="168833"/>
                  </a:lnTo>
                  <a:lnTo>
                    <a:pt x="97993" y="173951"/>
                  </a:lnTo>
                  <a:lnTo>
                    <a:pt x="37452" y="185293"/>
                  </a:lnTo>
                  <a:lnTo>
                    <a:pt x="3949" y="204292"/>
                  </a:lnTo>
                  <a:lnTo>
                    <a:pt x="0" y="217030"/>
                  </a:lnTo>
                  <a:lnTo>
                    <a:pt x="0" y="225412"/>
                  </a:lnTo>
                  <a:lnTo>
                    <a:pt x="6896" y="232206"/>
                  </a:lnTo>
                  <a:lnTo>
                    <a:pt x="22555" y="232206"/>
                  </a:lnTo>
                  <a:lnTo>
                    <a:pt x="28575" y="227393"/>
                  </a:lnTo>
                  <a:lnTo>
                    <a:pt x="30302" y="220891"/>
                  </a:lnTo>
                  <a:lnTo>
                    <a:pt x="47574" y="213906"/>
                  </a:lnTo>
                  <a:lnTo>
                    <a:pt x="82677" y="206603"/>
                  </a:lnTo>
                  <a:lnTo>
                    <a:pt x="135382" y="200850"/>
                  </a:lnTo>
                  <a:lnTo>
                    <a:pt x="190017" y="199034"/>
                  </a:lnTo>
                  <a:lnTo>
                    <a:pt x="190017" y="391439"/>
                  </a:lnTo>
                  <a:lnTo>
                    <a:pt x="196913" y="398233"/>
                  </a:lnTo>
                  <a:lnTo>
                    <a:pt x="213918" y="398233"/>
                  </a:lnTo>
                  <a:lnTo>
                    <a:pt x="220814" y="391439"/>
                  </a:lnTo>
                  <a:lnTo>
                    <a:pt x="220814" y="199034"/>
                  </a:lnTo>
                  <a:lnTo>
                    <a:pt x="275450" y="200850"/>
                  </a:lnTo>
                  <a:lnTo>
                    <a:pt x="328142" y="206603"/>
                  </a:lnTo>
                  <a:lnTo>
                    <a:pt x="363258" y="213906"/>
                  </a:lnTo>
                  <a:lnTo>
                    <a:pt x="380530" y="220891"/>
                  </a:lnTo>
                  <a:lnTo>
                    <a:pt x="382257" y="227393"/>
                  </a:lnTo>
                  <a:lnTo>
                    <a:pt x="388277" y="232206"/>
                  </a:lnTo>
                  <a:lnTo>
                    <a:pt x="403923" y="232206"/>
                  </a:lnTo>
                  <a:lnTo>
                    <a:pt x="410819" y="225412"/>
                  </a:lnTo>
                  <a:lnTo>
                    <a:pt x="410819" y="21703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142448" y="6523550"/>
              <a:ext cx="63634" cy="24474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4863570" y="6523550"/>
              <a:ext cx="63634" cy="24474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803124" y="6821553"/>
              <a:ext cx="68950" cy="2207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197582" y="6821551"/>
              <a:ext cx="68950" cy="22078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894293" y="6875931"/>
              <a:ext cx="281305" cy="175895"/>
            </a:xfrm>
            <a:custGeom>
              <a:avLst/>
              <a:gdLst/>
              <a:ahLst/>
              <a:cxnLst/>
              <a:rect l="l" t="t" r="r" b="b"/>
              <a:pathLst>
                <a:path w="281305" h="175895">
                  <a:moveTo>
                    <a:pt x="53568" y="119684"/>
                  </a:moveTo>
                  <a:lnTo>
                    <a:pt x="48298" y="71869"/>
                  </a:lnTo>
                  <a:lnTo>
                    <a:pt x="36741" y="30314"/>
                  </a:lnTo>
                  <a:lnTo>
                    <a:pt x="19189" y="6464"/>
                  </a:lnTo>
                  <a:lnTo>
                    <a:pt x="3581" y="13131"/>
                  </a:lnTo>
                  <a:lnTo>
                    <a:pt x="0" y="22059"/>
                  </a:lnTo>
                  <a:lnTo>
                    <a:pt x="3378" y="29743"/>
                  </a:lnTo>
                  <a:lnTo>
                    <a:pt x="7861" y="40843"/>
                  </a:lnTo>
                  <a:lnTo>
                    <a:pt x="18059" y="77635"/>
                  </a:lnTo>
                  <a:lnTo>
                    <a:pt x="22783" y="119773"/>
                  </a:lnTo>
                  <a:lnTo>
                    <a:pt x="22339" y="139522"/>
                  </a:lnTo>
                  <a:lnTo>
                    <a:pt x="20002" y="157721"/>
                  </a:lnTo>
                  <a:lnTo>
                    <a:pt x="18440" y="165950"/>
                  </a:lnTo>
                  <a:lnTo>
                    <a:pt x="23952" y="173875"/>
                  </a:lnTo>
                  <a:lnTo>
                    <a:pt x="33261" y="175602"/>
                  </a:lnTo>
                  <a:lnTo>
                    <a:pt x="34213" y="175679"/>
                  </a:lnTo>
                  <a:lnTo>
                    <a:pt x="42418" y="175679"/>
                  </a:lnTo>
                  <a:lnTo>
                    <a:pt x="48895" y="170599"/>
                  </a:lnTo>
                  <a:lnTo>
                    <a:pt x="50279" y="163296"/>
                  </a:lnTo>
                  <a:lnTo>
                    <a:pt x="52997" y="142290"/>
                  </a:lnTo>
                  <a:lnTo>
                    <a:pt x="53568" y="119684"/>
                  </a:lnTo>
                  <a:close/>
                </a:path>
                <a:path w="281305" h="175895">
                  <a:moveTo>
                    <a:pt x="281063" y="15595"/>
                  </a:moveTo>
                  <a:lnTo>
                    <a:pt x="277469" y="6667"/>
                  </a:lnTo>
                  <a:lnTo>
                    <a:pt x="261874" y="0"/>
                  </a:lnTo>
                  <a:lnTo>
                    <a:pt x="252806" y="3530"/>
                  </a:lnTo>
                  <a:lnTo>
                    <a:pt x="235966" y="50990"/>
                  </a:lnTo>
                  <a:lnTo>
                    <a:pt x="229057" y="89547"/>
                  </a:lnTo>
                  <a:lnTo>
                    <a:pt x="227482" y="113220"/>
                  </a:lnTo>
                  <a:lnTo>
                    <a:pt x="228053" y="135826"/>
                  </a:lnTo>
                  <a:lnTo>
                    <a:pt x="230784" y="156832"/>
                  </a:lnTo>
                  <a:lnTo>
                    <a:pt x="232168" y="164122"/>
                  </a:lnTo>
                  <a:lnTo>
                    <a:pt x="238633" y="169214"/>
                  </a:lnTo>
                  <a:lnTo>
                    <a:pt x="246837" y="169214"/>
                  </a:lnTo>
                  <a:lnTo>
                    <a:pt x="247789" y="169125"/>
                  </a:lnTo>
                  <a:lnTo>
                    <a:pt x="257111" y="167411"/>
                  </a:lnTo>
                  <a:lnTo>
                    <a:pt x="262623" y="159486"/>
                  </a:lnTo>
                  <a:lnTo>
                    <a:pt x="261048" y="151257"/>
                  </a:lnTo>
                  <a:lnTo>
                    <a:pt x="258724" y="133057"/>
                  </a:lnTo>
                  <a:lnTo>
                    <a:pt x="259702" y="92519"/>
                  </a:lnTo>
                  <a:lnTo>
                    <a:pt x="269252" y="46088"/>
                  </a:lnTo>
                  <a:lnTo>
                    <a:pt x="277685" y="23279"/>
                  </a:lnTo>
                  <a:lnTo>
                    <a:pt x="281063" y="155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13415083" y="6394222"/>
            <a:ext cx="295275" cy="657860"/>
            <a:chOff x="13415083" y="6394222"/>
            <a:chExt cx="295275" cy="657860"/>
          </a:xfrm>
        </p:grpSpPr>
        <p:sp>
          <p:nvSpPr>
            <p:cNvPr id="105" name="object 105"/>
            <p:cNvSpPr/>
            <p:nvPr/>
          </p:nvSpPr>
          <p:spPr>
            <a:xfrm>
              <a:off x="13415083" y="6394222"/>
              <a:ext cx="295275" cy="657860"/>
            </a:xfrm>
            <a:custGeom>
              <a:avLst/>
              <a:gdLst/>
              <a:ahLst/>
              <a:cxnLst/>
              <a:rect l="l" t="t" r="r" b="b"/>
              <a:pathLst>
                <a:path w="295275" h="657859">
                  <a:moveTo>
                    <a:pt x="261542" y="657315"/>
                  </a:moveTo>
                  <a:lnTo>
                    <a:pt x="33422" y="657315"/>
                  </a:lnTo>
                  <a:lnTo>
                    <a:pt x="20412" y="654742"/>
                  </a:lnTo>
                  <a:lnTo>
                    <a:pt x="9788" y="647727"/>
                  </a:lnTo>
                  <a:lnTo>
                    <a:pt x="2626" y="637322"/>
                  </a:lnTo>
                  <a:lnTo>
                    <a:pt x="0" y="624579"/>
                  </a:lnTo>
                  <a:lnTo>
                    <a:pt x="0" y="32735"/>
                  </a:lnTo>
                  <a:lnTo>
                    <a:pt x="2626" y="19992"/>
                  </a:lnTo>
                  <a:lnTo>
                    <a:pt x="9788" y="9587"/>
                  </a:lnTo>
                  <a:lnTo>
                    <a:pt x="20412" y="2572"/>
                  </a:lnTo>
                  <a:lnTo>
                    <a:pt x="33422" y="0"/>
                  </a:lnTo>
                  <a:lnTo>
                    <a:pt x="261542" y="0"/>
                  </a:lnTo>
                  <a:lnTo>
                    <a:pt x="274552" y="2572"/>
                  </a:lnTo>
                  <a:lnTo>
                    <a:pt x="285175" y="9587"/>
                  </a:lnTo>
                  <a:lnTo>
                    <a:pt x="292338" y="19992"/>
                  </a:lnTo>
                  <a:lnTo>
                    <a:pt x="294964" y="32735"/>
                  </a:lnTo>
                  <a:lnTo>
                    <a:pt x="33422" y="32735"/>
                  </a:lnTo>
                  <a:lnTo>
                    <a:pt x="33422" y="624579"/>
                  </a:lnTo>
                  <a:lnTo>
                    <a:pt x="294964" y="624579"/>
                  </a:lnTo>
                  <a:lnTo>
                    <a:pt x="292338" y="637322"/>
                  </a:lnTo>
                  <a:lnTo>
                    <a:pt x="285175" y="647727"/>
                  </a:lnTo>
                  <a:lnTo>
                    <a:pt x="274552" y="654742"/>
                  </a:lnTo>
                  <a:lnTo>
                    <a:pt x="261542" y="657315"/>
                  </a:lnTo>
                  <a:close/>
                </a:path>
                <a:path w="295275" h="657859">
                  <a:moveTo>
                    <a:pt x="294964" y="624579"/>
                  </a:moveTo>
                  <a:lnTo>
                    <a:pt x="261542" y="624579"/>
                  </a:lnTo>
                  <a:lnTo>
                    <a:pt x="261542" y="32735"/>
                  </a:lnTo>
                  <a:lnTo>
                    <a:pt x="294964" y="32735"/>
                  </a:lnTo>
                  <a:lnTo>
                    <a:pt x="294964" y="62457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3433578" y="6410589"/>
              <a:ext cx="88265" cy="624840"/>
            </a:xfrm>
            <a:custGeom>
              <a:avLst/>
              <a:gdLst/>
              <a:ahLst/>
              <a:cxnLst/>
              <a:rect l="l" t="t" r="r" b="b"/>
              <a:pathLst>
                <a:path w="88265" h="624840">
                  <a:moveTo>
                    <a:pt x="80495" y="624579"/>
                  </a:moveTo>
                  <a:lnTo>
                    <a:pt x="7481" y="624579"/>
                  </a:lnTo>
                  <a:lnTo>
                    <a:pt x="0" y="617252"/>
                  </a:lnTo>
                  <a:lnTo>
                    <a:pt x="0" y="7327"/>
                  </a:lnTo>
                  <a:lnTo>
                    <a:pt x="7481" y="0"/>
                  </a:lnTo>
                  <a:lnTo>
                    <a:pt x="80495" y="0"/>
                  </a:lnTo>
                  <a:lnTo>
                    <a:pt x="87977" y="7327"/>
                  </a:lnTo>
                  <a:lnTo>
                    <a:pt x="87977" y="61725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3416864" y="6394233"/>
              <a:ext cx="276860" cy="657860"/>
            </a:xfrm>
            <a:custGeom>
              <a:avLst/>
              <a:gdLst/>
              <a:ahLst/>
              <a:cxnLst/>
              <a:rect l="l" t="t" r="r" b="b"/>
              <a:pathLst>
                <a:path w="276859" h="657859">
                  <a:moveTo>
                    <a:pt x="78854" y="65773"/>
                  </a:moveTo>
                  <a:lnTo>
                    <a:pt x="77431" y="58851"/>
                  </a:lnTo>
                  <a:lnTo>
                    <a:pt x="73545" y="53200"/>
                  </a:lnTo>
                  <a:lnTo>
                    <a:pt x="67767" y="49377"/>
                  </a:lnTo>
                  <a:lnTo>
                    <a:pt x="60693" y="47980"/>
                  </a:lnTo>
                  <a:lnTo>
                    <a:pt x="53632" y="49377"/>
                  </a:lnTo>
                  <a:lnTo>
                    <a:pt x="47853" y="53200"/>
                  </a:lnTo>
                  <a:lnTo>
                    <a:pt x="43954" y="58851"/>
                  </a:lnTo>
                  <a:lnTo>
                    <a:pt x="42532" y="65773"/>
                  </a:lnTo>
                  <a:lnTo>
                    <a:pt x="43954" y="72694"/>
                  </a:lnTo>
                  <a:lnTo>
                    <a:pt x="47853" y="78359"/>
                  </a:lnTo>
                  <a:lnTo>
                    <a:pt x="53632" y="82169"/>
                  </a:lnTo>
                  <a:lnTo>
                    <a:pt x="60693" y="83566"/>
                  </a:lnTo>
                  <a:lnTo>
                    <a:pt x="67767" y="82169"/>
                  </a:lnTo>
                  <a:lnTo>
                    <a:pt x="73545" y="78359"/>
                  </a:lnTo>
                  <a:lnTo>
                    <a:pt x="77431" y="72694"/>
                  </a:lnTo>
                  <a:lnTo>
                    <a:pt x="78854" y="65773"/>
                  </a:lnTo>
                  <a:close/>
                </a:path>
                <a:path w="276859" h="657859">
                  <a:moveTo>
                    <a:pt x="121399" y="32727"/>
                  </a:moveTo>
                  <a:lnTo>
                    <a:pt x="118770" y="19989"/>
                  </a:lnTo>
                  <a:lnTo>
                    <a:pt x="111607" y="9588"/>
                  </a:lnTo>
                  <a:lnTo>
                    <a:pt x="100977" y="2565"/>
                  </a:lnTo>
                  <a:lnTo>
                    <a:pt x="87972" y="0"/>
                  </a:lnTo>
                  <a:lnTo>
                    <a:pt x="87972" y="32727"/>
                  </a:lnTo>
                  <a:lnTo>
                    <a:pt x="87972" y="624573"/>
                  </a:lnTo>
                  <a:lnTo>
                    <a:pt x="33413" y="624573"/>
                  </a:lnTo>
                  <a:lnTo>
                    <a:pt x="33413" y="32727"/>
                  </a:lnTo>
                  <a:lnTo>
                    <a:pt x="87972" y="32727"/>
                  </a:lnTo>
                  <a:lnTo>
                    <a:pt x="87972" y="0"/>
                  </a:lnTo>
                  <a:lnTo>
                    <a:pt x="33413" y="0"/>
                  </a:lnTo>
                  <a:lnTo>
                    <a:pt x="20408" y="2565"/>
                  </a:lnTo>
                  <a:lnTo>
                    <a:pt x="9791" y="9588"/>
                  </a:lnTo>
                  <a:lnTo>
                    <a:pt x="2628" y="19989"/>
                  </a:lnTo>
                  <a:lnTo>
                    <a:pt x="0" y="32727"/>
                  </a:lnTo>
                  <a:lnTo>
                    <a:pt x="0" y="624573"/>
                  </a:lnTo>
                  <a:lnTo>
                    <a:pt x="2628" y="637311"/>
                  </a:lnTo>
                  <a:lnTo>
                    <a:pt x="9791" y="647725"/>
                  </a:lnTo>
                  <a:lnTo>
                    <a:pt x="20408" y="654735"/>
                  </a:lnTo>
                  <a:lnTo>
                    <a:pt x="33413" y="657313"/>
                  </a:lnTo>
                  <a:lnTo>
                    <a:pt x="87972" y="657313"/>
                  </a:lnTo>
                  <a:lnTo>
                    <a:pt x="100977" y="654735"/>
                  </a:lnTo>
                  <a:lnTo>
                    <a:pt x="111607" y="647725"/>
                  </a:lnTo>
                  <a:lnTo>
                    <a:pt x="118770" y="637311"/>
                  </a:lnTo>
                  <a:lnTo>
                    <a:pt x="121399" y="624573"/>
                  </a:lnTo>
                  <a:lnTo>
                    <a:pt x="121399" y="32727"/>
                  </a:lnTo>
                  <a:close/>
                </a:path>
                <a:path w="276859" h="657859">
                  <a:moveTo>
                    <a:pt x="276479" y="478942"/>
                  </a:moveTo>
                  <a:lnTo>
                    <a:pt x="268998" y="471614"/>
                  </a:lnTo>
                  <a:lnTo>
                    <a:pt x="136461" y="471614"/>
                  </a:lnTo>
                  <a:lnTo>
                    <a:pt x="128981" y="478942"/>
                  </a:lnTo>
                  <a:lnTo>
                    <a:pt x="128981" y="497027"/>
                  </a:lnTo>
                  <a:lnTo>
                    <a:pt x="136461" y="504355"/>
                  </a:lnTo>
                  <a:lnTo>
                    <a:pt x="268998" y="504355"/>
                  </a:lnTo>
                  <a:lnTo>
                    <a:pt x="276479" y="497027"/>
                  </a:lnTo>
                  <a:lnTo>
                    <a:pt x="276479" y="478942"/>
                  </a:lnTo>
                  <a:close/>
                </a:path>
                <a:path w="276859" h="657859">
                  <a:moveTo>
                    <a:pt x="276479" y="399275"/>
                  </a:moveTo>
                  <a:lnTo>
                    <a:pt x="268998" y="391947"/>
                  </a:lnTo>
                  <a:lnTo>
                    <a:pt x="195973" y="391947"/>
                  </a:lnTo>
                  <a:lnTo>
                    <a:pt x="188493" y="399275"/>
                  </a:lnTo>
                  <a:lnTo>
                    <a:pt x="188493" y="417360"/>
                  </a:lnTo>
                  <a:lnTo>
                    <a:pt x="195973" y="424688"/>
                  </a:lnTo>
                  <a:lnTo>
                    <a:pt x="268998" y="424688"/>
                  </a:lnTo>
                  <a:lnTo>
                    <a:pt x="276479" y="417360"/>
                  </a:lnTo>
                  <a:lnTo>
                    <a:pt x="276479" y="399275"/>
                  </a:lnTo>
                  <a:close/>
                </a:path>
                <a:path w="276859" h="657859">
                  <a:moveTo>
                    <a:pt x="276479" y="319608"/>
                  </a:moveTo>
                  <a:lnTo>
                    <a:pt x="268998" y="312280"/>
                  </a:lnTo>
                  <a:lnTo>
                    <a:pt x="195973" y="312280"/>
                  </a:lnTo>
                  <a:lnTo>
                    <a:pt x="188493" y="319608"/>
                  </a:lnTo>
                  <a:lnTo>
                    <a:pt x="188493" y="337693"/>
                  </a:lnTo>
                  <a:lnTo>
                    <a:pt x="195973" y="345020"/>
                  </a:lnTo>
                  <a:lnTo>
                    <a:pt x="268998" y="345020"/>
                  </a:lnTo>
                  <a:lnTo>
                    <a:pt x="276479" y="337693"/>
                  </a:lnTo>
                  <a:lnTo>
                    <a:pt x="276479" y="319608"/>
                  </a:lnTo>
                  <a:close/>
                </a:path>
                <a:path w="276859" h="657859">
                  <a:moveTo>
                    <a:pt x="276479" y="239941"/>
                  </a:moveTo>
                  <a:lnTo>
                    <a:pt x="268998" y="232613"/>
                  </a:lnTo>
                  <a:lnTo>
                    <a:pt x="195973" y="232613"/>
                  </a:lnTo>
                  <a:lnTo>
                    <a:pt x="188493" y="239941"/>
                  </a:lnTo>
                  <a:lnTo>
                    <a:pt x="188493" y="258025"/>
                  </a:lnTo>
                  <a:lnTo>
                    <a:pt x="195973" y="265353"/>
                  </a:lnTo>
                  <a:lnTo>
                    <a:pt x="268998" y="265353"/>
                  </a:lnTo>
                  <a:lnTo>
                    <a:pt x="276479" y="258025"/>
                  </a:lnTo>
                  <a:lnTo>
                    <a:pt x="276479" y="239941"/>
                  </a:lnTo>
                  <a:close/>
                </a:path>
                <a:path w="276859" h="657859">
                  <a:moveTo>
                    <a:pt x="276479" y="160274"/>
                  </a:moveTo>
                  <a:lnTo>
                    <a:pt x="268998" y="152946"/>
                  </a:lnTo>
                  <a:lnTo>
                    <a:pt x="195973" y="152946"/>
                  </a:lnTo>
                  <a:lnTo>
                    <a:pt x="188493" y="160274"/>
                  </a:lnTo>
                  <a:lnTo>
                    <a:pt x="188493" y="178358"/>
                  </a:lnTo>
                  <a:lnTo>
                    <a:pt x="195973" y="185686"/>
                  </a:lnTo>
                  <a:lnTo>
                    <a:pt x="268998" y="185686"/>
                  </a:lnTo>
                  <a:lnTo>
                    <a:pt x="276479" y="178358"/>
                  </a:lnTo>
                  <a:lnTo>
                    <a:pt x="276479" y="16027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6232492" y="6467432"/>
            <a:ext cx="514350" cy="514350"/>
            <a:chOff x="16232492" y="6467432"/>
            <a:chExt cx="514350" cy="514350"/>
          </a:xfrm>
        </p:grpSpPr>
        <p:sp>
          <p:nvSpPr>
            <p:cNvPr id="109" name="object 109"/>
            <p:cNvSpPr/>
            <p:nvPr/>
          </p:nvSpPr>
          <p:spPr>
            <a:xfrm>
              <a:off x="16232481" y="6467436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514108" y="170180"/>
                  </a:moveTo>
                  <a:lnTo>
                    <a:pt x="511873" y="125882"/>
                  </a:lnTo>
                  <a:lnTo>
                    <a:pt x="505269" y="79146"/>
                  </a:lnTo>
                  <a:lnTo>
                    <a:pt x="496227" y="41021"/>
                  </a:lnTo>
                  <a:lnTo>
                    <a:pt x="480441" y="21043"/>
                  </a:lnTo>
                  <a:lnTo>
                    <a:pt x="480441" y="170103"/>
                  </a:lnTo>
                  <a:lnTo>
                    <a:pt x="479806" y="195376"/>
                  </a:lnTo>
                  <a:lnTo>
                    <a:pt x="474522" y="241769"/>
                  </a:lnTo>
                  <a:lnTo>
                    <a:pt x="457619" y="302374"/>
                  </a:lnTo>
                  <a:lnTo>
                    <a:pt x="441071" y="337502"/>
                  </a:lnTo>
                  <a:lnTo>
                    <a:pt x="396671" y="396443"/>
                  </a:lnTo>
                  <a:lnTo>
                    <a:pt x="338010" y="441121"/>
                  </a:lnTo>
                  <a:lnTo>
                    <a:pt x="302958" y="457733"/>
                  </a:lnTo>
                  <a:lnTo>
                    <a:pt x="263740" y="470192"/>
                  </a:lnTo>
                  <a:lnTo>
                    <a:pt x="234975" y="475869"/>
                  </a:lnTo>
                  <a:lnTo>
                    <a:pt x="227647" y="477151"/>
                  </a:lnTo>
                  <a:lnTo>
                    <a:pt x="208737" y="479056"/>
                  </a:lnTo>
                  <a:lnTo>
                    <a:pt x="197345" y="479882"/>
                  </a:lnTo>
                  <a:lnTo>
                    <a:pt x="185635" y="480377"/>
                  </a:lnTo>
                  <a:lnTo>
                    <a:pt x="174434" y="480555"/>
                  </a:lnTo>
                  <a:lnTo>
                    <a:pt x="173596" y="480555"/>
                  </a:lnTo>
                  <a:lnTo>
                    <a:pt x="129857" y="478396"/>
                  </a:lnTo>
                  <a:lnTo>
                    <a:pt x="84543" y="471830"/>
                  </a:lnTo>
                  <a:lnTo>
                    <a:pt x="69380" y="468541"/>
                  </a:lnTo>
                  <a:lnTo>
                    <a:pt x="468731" y="69176"/>
                  </a:lnTo>
                  <a:lnTo>
                    <a:pt x="476808" y="114884"/>
                  </a:lnTo>
                  <a:lnTo>
                    <a:pt x="480174" y="156997"/>
                  </a:lnTo>
                  <a:lnTo>
                    <a:pt x="480441" y="170103"/>
                  </a:lnTo>
                  <a:lnTo>
                    <a:pt x="480441" y="21043"/>
                  </a:lnTo>
                  <a:lnTo>
                    <a:pt x="473100" y="17894"/>
                  </a:lnTo>
                  <a:lnTo>
                    <a:pt x="453161" y="12700"/>
                  </a:lnTo>
                  <a:lnTo>
                    <a:pt x="444919" y="10960"/>
                  </a:lnTo>
                  <a:lnTo>
                    <a:pt x="444919" y="45389"/>
                  </a:lnTo>
                  <a:lnTo>
                    <a:pt x="45567" y="444741"/>
                  </a:lnTo>
                  <a:lnTo>
                    <a:pt x="37325" y="398780"/>
                  </a:lnTo>
                  <a:lnTo>
                    <a:pt x="33858" y="356552"/>
                  </a:lnTo>
                  <a:lnTo>
                    <a:pt x="33578" y="343585"/>
                  </a:lnTo>
                  <a:lnTo>
                    <a:pt x="33693" y="330225"/>
                  </a:lnTo>
                  <a:lnTo>
                    <a:pt x="34163" y="318109"/>
                  </a:lnTo>
                  <a:lnTo>
                    <a:pt x="35001" y="306031"/>
                  </a:lnTo>
                  <a:lnTo>
                    <a:pt x="36969" y="286461"/>
                  </a:lnTo>
                  <a:lnTo>
                    <a:pt x="38252" y="279133"/>
                  </a:lnTo>
                  <a:lnTo>
                    <a:pt x="39408" y="271691"/>
                  </a:lnTo>
                  <a:lnTo>
                    <a:pt x="56388" y="211150"/>
                  </a:lnTo>
                  <a:lnTo>
                    <a:pt x="72999" y="176098"/>
                  </a:lnTo>
                  <a:lnTo>
                    <a:pt x="117678" y="117436"/>
                  </a:lnTo>
                  <a:lnTo>
                    <a:pt x="176618" y="73037"/>
                  </a:lnTo>
                  <a:lnTo>
                    <a:pt x="211747" y="56502"/>
                  </a:lnTo>
                  <a:lnTo>
                    <a:pt x="251015" y="44094"/>
                  </a:lnTo>
                  <a:lnTo>
                    <a:pt x="294373" y="36372"/>
                  </a:lnTo>
                  <a:lnTo>
                    <a:pt x="342658" y="33667"/>
                  </a:lnTo>
                  <a:lnTo>
                    <a:pt x="343928" y="33667"/>
                  </a:lnTo>
                  <a:lnTo>
                    <a:pt x="384733" y="35725"/>
                  </a:lnTo>
                  <a:lnTo>
                    <a:pt x="429933" y="42164"/>
                  </a:lnTo>
                  <a:lnTo>
                    <a:pt x="444919" y="45389"/>
                  </a:lnTo>
                  <a:lnTo>
                    <a:pt x="444919" y="10960"/>
                  </a:lnTo>
                  <a:lnTo>
                    <a:pt x="403326" y="3886"/>
                  </a:lnTo>
                  <a:lnTo>
                    <a:pt x="358571" y="304"/>
                  </a:lnTo>
                  <a:lnTo>
                    <a:pt x="342747" y="0"/>
                  </a:lnTo>
                  <a:lnTo>
                    <a:pt x="316598" y="723"/>
                  </a:lnTo>
                  <a:lnTo>
                    <a:pt x="266636" y="6426"/>
                  </a:lnTo>
                  <a:lnTo>
                    <a:pt x="200774" y="24676"/>
                  </a:lnTo>
                  <a:lnTo>
                    <a:pt x="161772" y="42837"/>
                  </a:lnTo>
                  <a:lnTo>
                    <a:pt x="126136" y="65811"/>
                  </a:lnTo>
                  <a:lnTo>
                    <a:pt x="93992" y="93510"/>
                  </a:lnTo>
                  <a:lnTo>
                    <a:pt x="66078" y="125476"/>
                  </a:lnTo>
                  <a:lnTo>
                    <a:pt x="42938" y="161010"/>
                  </a:lnTo>
                  <a:lnTo>
                    <a:pt x="24638" y="199974"/>
                  </a:lnTo>
                  <a:lnTo>
                    <a:pt x="11188" y="242481"/>
                  </a:lnTo>
                  <a:lnTo>
                    <a:pt x="3429" y="283464"/>
                  </a:lnTo>
                  <a:lnTo>
                    <a:pt x="0" y="330225"/>
                  </a:lnTo>
                  <a:lnTo>
                    <a:pt x="88" y="352361"/>
                  </a:lnTo>
                  <a:lnTo>
                    <a:pt x="3949" y="403212"/>
                  </a:lnTo>
                  <a:lnTo>
                    <a:pt x="12865" y="452907"/>
                  </a:lnTo>
                  <a:lnTo>
                    <a:pt x="33324" y="492594"/>
                  </a:lnTo>
                  <a:lnTo>
                    <a:pt x="79463" y="505167"/>
                  </a:lnTo>
                  <a:lnTo>
                    <a:pt x="126288" y="511886"/>
                  </a:lnTo>
                  <a:lnTo>
                    <a:pt x="170535" y="514223"/>
                  </a:lnTo>
                  <a:lnTo>
                    <a:pt x="173583" y="514223"/>
                  </a:lnTo>
                  <a:lnTo>
                    <a:pt x="230632" y="510679"/>
                  </a:lnTo>
                  <a:lnTo>
                    <a:pt x="271868" y="502869"/>
                  </a:lnTo>
                  <a:lnTo>
                    <a:pt x="314134" y="489483"/>
                  </a:lnTo>
                  <a:lnTo>
                    <a:pt x="333146" y="480555"/>
                  </a:lnTo>
                  <a:lnTo>
                    <a:pt x="353098" y="471195"/>
                  </a:lnTo>
                  <a:lnTo>
                    <a:pt x="388607" y="448068"/>
                  </a:lnTo>
                  <a:lnTo>
                    <a:pt x="420535" y="420192"/>
                  </a:lnTo>
                  <a:lnTo>
                    <a:pt x="448271" y="388010"/>
                  </a:lnTo>
                  <a:lnTo>
                    <a:pt x="471258" y="352361"/>
                  </a:lnTo>
                  <a:lnTo>
                    <a:pt x="489419" y="313372"/>
                  </a:lnTo>
                  <a:lnTo>
                    <a:pt x="502704" y="271183"/>
                  </a:lnTo>
                  <a:lnTo>
                    <a:pt x="511314" y="222338"/>
                  </a:lnTo>
                  <a:lnTo>
                    <a:pt x="513448" y="196608"/>
                  </a:lnTo>
                  <a:lnTo>
                    <a:pt x="514108" y="17018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360562" y="6595280"/>
              <a:ext cx="258178" cy="2581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8927816" y="5403094"/>
            <a:ext cx="429259" cy="31115"/>
          </a:xfrm>
          <a:custGeom>
            <a:avLst/>
            <a:gdLst/>
            <a:ahLst/>
            <a:cxnLst/>
            <a:rect l="l" t="t" r="r" b="b"/>
            <a:pathLst>
              <a:path w="429259" h="31114">
                <a:moveTo>
                  <a:pt x="421948" y="30804"/>
                </a:moveTo>
                <a:lnTo>
                  <a:pt x="6940" y="30804"/>
                </a:lnTo>
                <a:lnTo>
                  <a:pt x="0" y="23909"/>
                </a:lnTo>
                <a:lnTo>
                  <a:pt x="0" y="6895"/>
                </a:lnTo>
                <a:lnTo>
                  <a:pt x="6940" y="0"/>
                </a:lnTo>
                <a:lnTo>
                  <a:pt x="421948" y="0"/>
                </a:lnTo>
                <a:lnTo>
                  <a:pt x="428889" y="6895"/>
                </a:lnTo>
                <a:lnTo>
                  <a:pt x="428889" y="2390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8912387" y="4852822"/>
            <a:ext cx="584835" cy="581660"/>
            <a:chOff x="8912387" y="4852822"/>
            <a:chExt cx="584835" cy="581660"/>
          </a:xfrm>
        </p:grpSpPr>
        <p:sp>
          <p:nvSpPr>
            <p:cNvPr id="113" name="object 113"/>
            <p:cNvSpPr/>
            <p:nvPr/>
          </p:nvSpPr>
          <p:spPr>
            <a:xfrm>
              <a:off x="9069957" y="5082791"/>
              <a:ext cx="195779" cy="19451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41896" y="4868224"/>
              <a:ext cx="340360" cy="336550"/>
            </a:xfrm>
            <a:custGeom>
              <a:avLst/>
              <a:gdLst/>
              <a:ahLst/>
              <a:cxnLst/>
              <a:rect l="l" t="t" r="r" b="b"/>
              <a:pathLst>
                <a:path w="340359" h="336550">
                  <a:moveTo>
                    <a:pt x="128691" y="336084"/>
                  </a:moveTo>
                  <a:lnTo>
                    <a:pt x="120908" y="336084"/>
                  </a:lnTo>
                  <a:lnTo>
                    <a:pt x="116940" y="334575"/>
                  </a:lnTo>
                  <a:lnTo>
                    <a:pt x="152" y="218543"/>
                  </a:lnTo>
                  <a:lnTo>
                    <a:pt x="0" y="209060"/>
                  </a:lnTo>
                  <a:lnTo>
                    <a:pt x="7753" y="200877"/>
                  </a:lnTo>
                  <a:lnTo>
                    <a:pt x="183045" y="26721"/>
                  </a:lnTo>
                  <a:lnTo>
                    <a:pt x="229922" y="1752"/>
                  </a:lnTo>
                  <a:lnTo>
                    <a:pt x="247978" y="0"/>
                  </a:lnTo>
                  <a:lnTo>
                    <a:pt x="266032" y="1751"/>
                  </a:lnTo>
                  <a:lnTo>
                    <a:pt x="312907" y="26719"/>
                  </a:lnTo>
                  <a:lnTo>
                    <a:pt x="338039" y="73293"/>
                  </a:lnTo>
                  <a:lnTo>
                    <a:pt x="339801" y="91231"/>
                  </a:lnTo>
                  <a:lnTo>
                    <a:pt x="338037" y="109169"/>
                  </a:lnTo>
                  <a:lnTo>
                    <a:pt x="312905" y="155744"/>
                  </a:lnTo>
                  <a:lnTo>
                    <a:pt x="137055" y="330456"/>
                  </a:lnTo>
                  <a:lnTo>
                    <a:pt x="132507" y="33469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27926" y="4852822"/>
              <a:ext cx="369570" cy="367030"/>
            </a:xfrm>
            <a:custGeom>
              <a:avLst/>
              <a:gdLst/>
              <a:ahLst/>
              <a:cxnLst/>
              <a:rect l="l" t="t" r="r" b="b"/>
              <a:pathLst>
                <a:path w="369570" h="367029">
                  <a:moveTo>
                    <a:pt x="146465" y="366891"/>
                  </a:moveTo>
                  <a:lnTo>
                    <a:pt x="130905" y="366891"/>
                  </a:lnTo>
                  <a:lnTo>
                    <a:pt x="122968" y="363873"/>
                  </a:lnTo>
                  <a:lnTo>
                    <a:pt x="9076" y="250717"/>
                  </a:lnTo>
                  <a:lnTo>
                    <a:pt x="2366" y="240767"/>
                  </a:lnTo>
                  <a:lnTo>
                    <a:pt x="0" y="229431"/>
                  </a:lnTo>
                  <a:lnTo>
                    <a:pt x="1998" y="218025"/>
                  </a:lnTo>
                  <a:lnTo>
                    <a:pt x="186052" y="31233"/>
                  </a:lnTo>
                  <a:lnTo>
                    <a:pt x="220850" y="8063"/>
                  </a:lnTo>
                  <a:lnTo>
                    <a:pt x="261945" y="0"/>
                  </a:lnTo>
                  <a:lnTo>
                    <a:pt x="283047" y="2047"/>
                  </a:lnTo>
                  <a:lnTo>
                    <a:pt x="303040" y="8064"/>
                  </a:lnTo>
                  <a:lnTo>
                    <a:pt x="321458" y="17857"/>
                  </a:lnTo>
                  <a:lnTo>
                    <a:pt x="337307" y="30804"/>
                  </a:lnTo>
                  <a:lnTo>
                    <a:pt x="261945" y="30804"/>
                  </a:lnTo>
                  <a:lnTo>
                    <a:pt x="247366" y="32193"/>
                  </a:lnTo>
                  <a:lnTo>
                    <a:pt x="207972" y="53015"/>
                  </a:lnTo>
                  <a:lnTo>
                    <a:pt x="32115" y="227737"/>
                  </a:lnTo>
                  <a:lnTo>
                    <a:pt x="31001" y="228931"/>
                  </a:lnTo>
                  <a:lnTo>
                    <a:pt x="138850" y="336082"/>
                  </a:lnTo>
                  <a:lnTo>
                    <a:pt x="182791" y="336082"/>
                  </a:lnTo>
                  <a:lnTo>
                    <a:pt x="161848" y="356889"/>
                  </a:lnTo>
                  <a:lnTo>
                    <a:pt x="154085" y="364124"/>
                  </a:lnTo>
                  <a:lnTo>
                    <a:pt x="146465" y="366891"/>
                  </a:lnTo>
                  <a:close/>
                </a:path>
                <a:path w="369570" h="367029">
                  <a:moveTo>
                    <a:pt x="182791" y="336082"/>
                  </a:moveTo>
                  <a:lnTo>
                    <a:pt x="138850" y="336082"/>
                  </a:lnTo>
                  <a:lnTo>
                    <a:pt x="140052" y="334978"/>
                  </a:lnTo>
                  <a:lnTo>
                    <a:pt x="315914" y="160253"/>
                  </a:lnTo>
                  <a:lnTo>
                    <a:pt x="332679" y="135168"/>
                  </a:lnTo>
                  <a:lnTo>
                    <a:pt x="338268" y="106634"/>
                  </a:lnTo>
                  <a:lnTo>
                    <a:pt x="332679" y="78099"/>
                  </a:lnTo>
                  <a:lnTo>
                    <a:pt x="303937" y="43296"/>
                  </a:lnTo>
                  <a:lnTo>
                    <a:pt x="261945" y="30804"/>
                  </a:lnTo>
                  <a:lnTo>
                    <a:pt x="337307" y="30804"/>
                  </a:lnTo>
                  <a:lnTo>
                    <a:pt x="337834" y="31236"/>
                  </a:lnTo>
                  <a:lnTo>
                    <a:pt x="361374" y="66492"/>
                  </a:lnTo>
                  <a:lnTo>
                    <a:pt x="369220" y="106637"/>
                  </a:lnTo>
                  <a:lnTo>
                    <a:pt x="361374" y="146783"/>
                  </a:lnTo>
                  <a:lnTo>
                    <a:pt x="337834" y="182039"/>
                  </a:lnTo>
                  <a:lnTo>
                    <a:pt x="182791" y="33608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273774" y="4852822"/>
              <a:ext cx="223374" cy="22198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926671" y="5163037"/>
              <a:ext cx="259079" cy="255904"/>
            </a:xfrm>
            <a:custGeom>
              <a:avLst/>
              <a:gdLst/>
              <a:ahLst/>
              <a:cxnLst/>
              <a:rect l="l" t="t" r="r" b="b"/>
              <a:pathLst>
                <a:path w="259079" h="255904">
                  <a:moveTo>
                    <a:pt x="18472" y="255442"/>
                  </a:moveTo>
                  <a:lnTo>
                    <a:pt x="12609" y="255442"/>
                  </a:lnTo>
                  <a:lnTo>
                    <a:pt x="8645" y="253871"/>
                  </a:lnTo>
                  <a:lnTo>
                    <a:pt x="1392" y="246665"/>
                  </a:lnTo>
                  <a:lnTo>
                    <a:pt x="0" y="240303"/>
                  </a:lnTo>
                  <a:lnTo>
                    <a:pt x="74410" y="42339"/>
                  </a:lnTo>
                  <a:lnTo>
                    <a:pt x="83997" y="25373"/>
                  </a:lnTo>
                  <a:lnTo>
                    <a:pt x="97963" y="11969"/>
                  </a:lnTo>
                  <a:lnTo>
                    <a:pt x="114863" y="3165"/>
                  </a:lnTo>
                  <a:lnTo>
                    <a:pt x="133256" y="0"/>
                  </a:lnTo>
                  <a:lnTo>
                    <a:pt x="142353" y="840"/>
                  </a:lnTo>
                  <a:lnTo>
                    <a:pt x="245855" y="92729"/>
                  </a:lnTo>
                  <a:lnTo>
                    <a:pt x="258661" y="123703"/>
                  </a:lnTo>
                  <a:lnTo>
                    <a:pt x="257396" y="135901"/>
                  </a:lnTo>
                  <a:lnTo>
                    <a:pt x="230800" y="174811"/>
                  </a:lnTo>
                  <a:lnTo>
                    <a:pt x="20306" y="25512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912387" y="5147635"/>
              <a:ext cx="288925" cy="286385"/>
            </a:xfrm>
            <a:custGeom>
              <a:avLst/>
              <a:gdLst/>
              <a:ahLst/>
              <a:cxnLst/>
              <a:rect l="l" t="t" r="r" b="b"/>
              <a:pathLst>
                <a:path w="288925" h="286385">
                  <a:moveTo>
                    <a:pt x="34578" y="286247"/>
                  </a:moveTo>
                  <a:lnTo>
                    <a:pt x="22858" y="286247"/>
                  </a:lnTo>
                  <a:lnTo>
                    <a:pt x="14927" y="283105"/>
                  </a:lnTo>
                  <a:lnTo>
                    <a:pt x="9008" y="277223"/>
                  </a:lnTo>
                  <a:lnTo>
                    <a:pt x="3675" y="270127"/>
                  </a:lnTo>
                  <a:lnTo>
                    <a:pt x="634" y="261984"/>
                  </a:lnTo>
                  <a:lnTo>
                    <a:pt x="0" y="253321"/>
                  </a:lnTo>
                  <a:lnTo>
                    <a:pt x="1886" y="244665"/>
                  </a:lnTo>
                  <a:lnTo>
                    <a:pt x="74171" y="52353"/>
                  </a:lnTo>
                  <a:lnTo>
                    <a:pt x="103346" y="14617"/>
                  </a:lnTo>
                  <a:lnTo>
                    <a:pt x="147540" y="0"/>
                  </a:lnTo>
                  <a:lnTo>
                    <a:pt x="159685" y="1136"/>
                  </a:lnTo>
                  <a:lnTo>
                    <a:pt x="171100" y="4476"/>
                  </a:lnTo>
                  <a:lnTo>
                    <a:pt x="181519" y="9912"/>
                  </a:lnTo>
                  <a:lnTo>
                    <a:pt x="190680" y="17338"/>
                  </a:lnTo>
                  <a:lnTo>
                    <a:pt x="204234" y="30804"/>
                  </a:lnTo>
                  <a:lnTo>
                    <a:pt x="147540" y="30804"/>
                  </a:lnTo>
                  <a:lnTo>
                    <a:pt x="134321" y="33066"/>
                  </a:lnTo>
                  <a:lnTo>
                    <a:pt x="121649" y="39531"/>
                  </a:lnTo>
                  <a:lnTo>
                    <a:pt x="110841" y="49713"/>
                  </a:lnTo>
                  <a:lnTo>
                    <a:pt x="103219" y="63130"/>
                  </a:lnTo>
                  <a:lnTo>
                    <a:pt x="30933" y="255442"/>
                  </a:lnTo>
                  <a:lnTo>
                    <a:pt x="119554" y="255442"/>
                  </a:lnTo>
                  <a:lnTo>
                    <a:pt x="38246" y="285609"/>
                  </a:lnTo>
                  <a:lnTo>
                    <a:pt x="34578" y="286247"/>
                  </a:lnTo>
                  <a:close/>
                </a:path>
                <a:path w="288925" h="286385">
                  <a:moveTo>
                    <a:pt x="119554" y="255442"/>
                  </a:moveTo>
                  <a:lnTo>
                    <a:pt x="30933" y="255442"/>
                  </a:lnTo>
                  <a:lnTo>
                    <a:pt x="225313" y="183321"/>
                  </a:lnTo>
                  <a:lnTo>
                    <a:pt x="243700" y="171306"/>
                  </a:lnTo>
                  <a:lnTo>
                    <a:pt x="254797" y="153916"/>
                  </a:lnTo>
                  <a:lnTo>
                    <a:pt x="257119" y="135153"/>
                  </a:lnTo>
                  <a:lnTo>
                    <a:pt x="249177" y="119022"/>
                  </a:lnTo>
                  <a:lnTo>
                    <a:pt x="163009" y="33413"/>
                  </a:lnTo>
                  <a:lnTo>
                    <a:pt x="155489" y="30804"/>
                  </a:lnTo>
                  <a:lnTo>
                    <a:pt x="204234" y="30804"/>
                  </a:lnTo>
                  <a:lnTo>
                    <a:pt x="271103" y="97241"/>
                  </a:lnTo>
                  <a:lnTo>
                    <a:pt x="280456" y="109323"/>
                  </a:lnTo>
                  <a:lnTo>
                    <a:pt x="286287" y="123240"/>
                  </a:lnTo>
                  <a:lnTo>
                    <a:pt x="288457" y="138491"/>
                  </a:lnTo>
                  <a:lnTo>
                    <a:pt x="286830" y="154573"/>
                  </a:lnTo>
                  <a:lnTo>
                    <a:pt x="280102" y="173230"/>
                  </a:lnTo>
                  <a:lnTo>
                    <a:pt x="268941" y="189589"/>
                  </a:lnTo>
                  <a:lnTo>
                    <a:pt x="254057" y="202841"/>
                  </a:lnTo>
                  <a:lnTo>
                    <a:pt x="236160" y="212178"/>
                  </a:lnTo>
                  <a:lnTo>
                    <a:pt x="119554" y="25544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927904" y="5271906"/>
              <a:ext cx="147508" cy="14504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/>
          <p:nvPr/>
        </p:nvSpPr>
        <p:spPr>
          <a:xfrm>
            <a:off x="10416790" y="4812675"/>
            <a:ext cx="483560" cy="6572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1789500" y="4812596"/>
            <a:ext cx="589280" cy="657225"/>
            <a:chOff x="11789500" y="4812596"/>
            <a:chExt cx="589280" cy="657225"/>
          </a:xfrm>
        </p:grpSpPr>
        <p:sp>
          <p:nvSpPr>
            <p:cNvPr id="122" name="object 122"/>
            <p:cNvSpPr/>
            <p:nvPr/>
          </p:nvSpPr>
          <p:spPr>
            <a:xfrm>
              <a:off x="11893756" y="4976575"/>
              <a:ext cx="381000" cy="377190"/>
            </a:xfrm>
            <a:custGeom>
              <a:avLst/>
              <a:gdLst/>
              <a:ahLst/>
              <a:cxnLst/>
              <a:rect l="l" t="t" r="r" b="b"/>
              <a:pathLst>
                <a:path w="381000" h="377189">
                  <a:moveTo>
                    <a:pt x="190319" y="376630"/>
                  </a:moveTo>
                  <a:lnTo>
                    <a:pt x="139783" y="369892"/>
                  </a:lnTo>
                  <a:lnTo>
                    <a:pt x="94336" y="350882"/>
                  </a:lnTo>
                  <a:lnTo>
                    <a:pt x="55806" y="321411"/>
                  </a:lnTo>
                  <a:lnTo>
                    <a:pt x="26021" y="283287"/>
                  </a:lnTo>
                  <a:lnTo>
                    <a:pt x="6810" y="238319"/>
                  </a:lnTo>
                  <a:lnTo>
                    <a:pt x="0" y="188315"/>
                  </a:lnTo>
                  <a:lnTo>
                    <a:pt x="6810" y="138311"/>
                  </a:lnTo>
                  <a:lnTo>
                    <a:pt x="26021" y="93343"/>
                  </a:lnTo>
                  <a:lnTo>
                    <a:pt x="55806" y="55218"/>
                  </a:lnTo>
                  <a:lnTo>
                    <a:pt x="94336" y="25747"/>
                  </a:lnTo>
                  <a:lnTo>
                    <a:pt x="139783" y="6738"/>
                  </a:lnTo>
                  <a:lnTo>
                    <a:pt x="190319" y="0"/>
                  </a:lnTo>
                  <a:lnTo>
                    <a:pt x="240855" y="6738"/>
                  </a:lnTo>
                  <a:lnTo>
                    <a:pt x="286302" y="25747"/>
                  </a:lnTo>
                  <a:lnTo>
                    <a:pt x="293259" y="31068"/>
                  </a:lnTo>
                  <a:lnTo>
                    <a:pt x="190319" y="31068"/>
                  </a:lnTo>
                  <a:lnTo>
                    <a:pt x="140088" y="39085"/>
                  </a:lnTo>
                  <a:lnTo>
                    <a:pt x="96463" y="61408"/>
                  </a:lnTo>
                  <a:lnTo>
                    <a:pt x="62061" y="95447"/>
                  </a:lnTo>
                  <a:lnTo>
                    <a:pt x="39501" y="138613"/>
                  </a:lnTo>
                  <a:lnTo>
                    <a:pt x="31399" y="188315"/>
                  </a:lnTo>
                  <a:lnTo>
                    <a:pt x="39501" y="238017"/>
                  </a:lnTo>
                  <a:lnTo>
                    <a:pt x="62061" y="281182"/>
                  </a:lnTo>
                  <a:lnTo>
                    <a:pt x="96463" y="315222"/>
                  </a:lnTo>
                  <a:lnTo>
                    <a:pt x="140088" y="337545"/>
                  </a:lnTo>
                  <a:lnTo>
                    <a:pt x="190319" y="345561"/>
                  </a:lnTo>
                  <a:lnTo>
                    <a:pt x="293260" y="345561"/>
                  </a:lnTo>
                  <a:lnTo>
                    <a:pt x="286303" y="350882"/>
                  </a:lnTo>
                  <a:lnTo>
                    <a:pt x="240856" y="369892"/>
                  </a:lnTo>
                  <a:lnTo>
                    <a:pt x="190319" y="376630"/>
                  </a:lnTo>
                  <a:close/>
                </a:path>
                <a:path w="381000" h="377189">
                  <a:moveTo>
                    <a:pt x="293260" y="345561"/>
                  </a:moveTo>
                  <a:lnTo>
                    <a:pt x="190319" y="345561"/>
                  </a:lnTo>
                  <a:lnTo>
                    <a:pt x="240551" y="337545"/>
                  </a:lnTo>
                  <a:lnTo>
                    <a:pt x="284177" y="315222"/>
                  </a:lnTo>
                  <a:lnTo>
                    <a:pt x="318578" y="281182"/>
                  </a:lnTo>
                  <a:lnTo>
                    <a:pt x="341139" y="238017"/>
                  </a:lnTo>
                  <a:lnTo>
                    <a:pt x="349241" y="188315"/>
                  </a:lnTo>
                  <a:lnTo>
                    <a:pt x="341139" y="138613"/>
                  </a:lnTo>
                  <a:lnTo>
                    <a:pt x="318578" y="95447"/>
                  </a:lnTo>
                  <a:lnTo>
                    <a:pt x="284177" y="61408"/>
                  </a:lnTo>
                  <a:lnTo>
                    <a:pt x="240551" y="39085"/>
                  </a:lnTo>
                  <a:lnTo>
                    <a:pt x="190319" y="31068"/>
                  </a:lnTo>
                  <a:lnTo>
                    <a:pt x="293259" y="31068"/>
                  </a:lnTo>
                  <a:lnTo>
                    <a:pt x="324833" y="55218"/>
                  </a:lnTo>
                  <a:lnTo>
                    <a:pt x="354618" y="93343"/>
                  </a:lnTo>
                  <a:lnTo>
                    <a:pt x="373830" y="138311"/>
                  </a:lnTo>
                  <a:lnTo>
                    <a:pt x="380640" y="188315"/>
                  </a:lnTo>
                  <a:lnTo>
                    <a:pt x="373830" y="238319"/>
                  </a:lnTo>
                  <a:lnTo>
                    <a:pt x="354619" y="283287"/>
                  </a:lnTo>
                  <a:lnTo>
                    <a:pt x="324834" y="321411"/>
                  </a:lnTo>
                  <a:lnTo>
                    <a:pt x="293260" y="3455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864615" y="5064464"/>
              <a:ext cx="439420" cy="307340"/>
            </a:xfrm>
            <a:custGeom>
              <a:avLst/>
              <a:gdLst/>
              <a:ahLst/>
              <a:cxnLst/>
              <a:rect l="l" t="t" r="r" b="b"/>
              <a:pathLst>
                <a:path w="439420" h="307339">
                  <a:moveTo>
                    <a:pt x="431894" y="307328"/>
                  </a:moveTo>
                  <a:lnTo>
                    <a:pt x="7028" y="307328"/>
                  </a:lnTo>
                  <a:lnTo>
                    <a:pt x="0" y="300373"/>
                  </a:lnTo>
                  <a:lnTo>
                    <a:pt x="0" y="6954"/>
                  </a:lnTo>
                  <a:lnTo>
                    <a:pt x="7028" y="0"/>
                  </a:lnTo>
                  <a:lnTo>
                    <a:pt x="431894" y="0"/>
                  </a:lnTo>
                  <a:lnTo>
                    <a:pt x="438923" y="6954"/>
                  </a:lnTo>
                  <a:lnTo>
                    <a:pt x="438923" y="30037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848915" y="5048927"/>
              <a:ext cx="470534" cy="338455"/>
            </a:xfrm>
            <a:custGeom>
              <a:avLst/>
              <a:gdLst/>
              <a:ahLst/>
              <a:cxnLst/>
              <a:rect l="l" t="t" r="r" b="b"/>
              <a:pathLst>
                <a:path w="470534" h="338454">
                  <a:moveTo>
                    <a:pt x="438923" y="338396"/>
                  </a:moveTo>
                  <a:lnTo>
                    <a:pt x="31399" y="338396"/>
                  </a:lnTo>
                  <a:lnTo>
                    <a:pt x="19177" y="335955"/>
                  </a:lnTo>
                  <a:lnTo>
                    <a:pt x="9196" y="329297"/>
                  </a:lnTo>
                  <a:lnTo>
                    <a:pt x="2467" y="319421"/>
                  </a:lnTo>
                  <a:lnTo>
                    <a:pt x="0" y="307328"/>
                  </a:lnTo>
                  <a:lnTo>
                    <a:pt x="0" y="31068"/>
                  </a:lnTo>
                  <a:lnTo>
                    <a:pt x="2467" y="18975"/>
                  </a:lnTo>
                  <a:lnTo>
                    <a:pt x="9196" y="9099"/>
                  </a:lnTo>
                  <a:lnTo>
                    <a:pt x="19177" y="2441"/>
                  </a:lnTo>
                  <a:lnTo>
                    <a:pt x="31399" y="0"/>
                  </a:lnTo>
                  <a:lnTo>
                    <a:pt x="438920" y="0"/>
                  </a:lnTo>
                  <a:lnTo>
                    <a:pt x="451143" y="2441"/>
                  </a:lnTo>
                  <a:lnTo>
                    <a:pt x="461124" y="9100"/>
                  </a:lnTo>
                  <a:lnTo>
                    <a:pt x="467853" y="18976"/>
                  </a:lnTo>
                  <a:lnTo>
                    <a:pt x="470322" y="31068"/>
                  </a:lnTo>
                  <a:lnTo>
                    <a:pt x="31399" y="31068"/>
                  </a:lnTo>
                  <a:lnTo>
                    <a:pt x="31399" y="307328"/>
                  </a:lnTo>
                  <a:lnTo>
                    <a:pt x="470322" y="307328"/>
                  </a:lnTo>
                  <a:lnTo>
                    <a:pt x="467855" y="319421"/>
                  </a:lnTo>
                  <a:lnTo>
                    <a:pt x="461126" y="329297"/>
                  </a:lnTo>
                  <a:lnTo>
                    <a:pt x="451145" y="335955"/>
                  </a:lnTo>
                  <a:lnTo>
                    <a:pt x="438923" y="338396"/>
                  </a:lnTo>
                  <a:close/>
                </a:path>
                <a:path w="470534" h="338454">
                  <a:moveTo>
                    <a:pt x="470322" y="307328"/>
                  </a:moveTo>
                  <a:lnTo>
                    <a:pt x="438920" y="307328"/>
                  </a:lnTo>
                  <a:lnTo>
                    <a:pt x="438920" y="31068"/>
                  </a:lnTo>
                  <a:lnTo>
                    <a:pt x="470322" y="31068"/>
                  </a:lnTo>
                  <a:lnTo>
                    <a:pt x="470322" y="30732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067136" y="4812596"/>
              <a:ext cx="164946" cy="18556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05200" y="5146861"/>
              <a:ext cx="558165" cy="307340"/>
            </a:xfrm>
            <a:custGeom>
              <a:avLst/>
              <a:gdLst/>
              <a:ahLst/>
              <a:cxnLst/>
              <a:rect l="l" t="t" r="r" b="b"/>
              <a:pathLst>
                <a:path w="558165" h="307339">
                  <a:moveTo>
                    <a:pt x="550724" y="307328"/>
                  </a:moveTo>
                  <a:lnTo>
                    <a:pt x="7028" y="307328"/>
                  </a:lnTo>
                  <a:lnTo>
                    <a:pt x="0" y="300373"/>
                  </a:lnTo>
                  <a:lnTo>
                    <a:pt x="0" y="6954"/>
                  </a:lnTo>
                  <a:lnTo>
                    <a:pt x="7028" y="0"/>
                  </a:lnTo>
                  <a:lnTo>
                    <a:pt x="550724" y="0"/>
                  </a:lnTo>
                  <a:lnTo>
                    <a:pt x="557753" y="6954"/>
                  </a:lnTo>
                  <a:lnTo>
                    <a:pt x="557753" y="30037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789499" y="5131332"/>
              <a:ext cx="589280" cy="338455"/>
            </a:xfrm>
            <a:custGeom>
              <a:avLst/>
              <a:gdLst/>
              <a:ahLst/>
              <a:cxnLst/>
              <a:rect l="l" t="t" r="r" b="b"/>
              <a:pathLst>
                <a:path w="589279" h="338454">
                  <a:moveTo>
                    <a:pt x="130060" y="64071"/>
                  </a:moveTo>
                  <a:lnTo>
                    <a:pt x="123024" y="57111"/>
                  </a:lnTo>
                  <a:lnTo>
                    <a:pt x="58585" y="57111"/>
                  </a:lnTo>
                  <a:lnTo>
                    <a:pt x="51562" y="64071"/>
                  </a:lnTo>
                  <a:lnTo>
                    <a:pt x="51562" y="81229"/>
                  </a:lnTo>
                  <a:lnTo>
                    <a:pt x="58585" y="88188"/>
                  </a:lnTo>
                  <a:lnTo>
                    <a:pt x="123024" y="88188"/>
                  </a:lnTo>
                  <a:lnTo>
                    <a:pt x="130060" y="81229"/>
                  </a:lnTo>
                  <a:lnTo>
                    <a:pt x="130060" y="64071"/>
                  </a:lnTo>
                  <a:close/>
                </a:path>
                <a:path w="589279" h="338454">
                  <a:moveTo>
                    <a:pt x="230466" y="64071"/>
                  </a:moveTo>
                  <a:lnTo>
                    <a:pt x="223431" y="57111"/>
                  </a:lnTo>
                  <a:lnTo>
                    <a:pt x="158991" y="57111"/>
                  </a:lnTo>
                  <a:lnTo>
                    <a:pt x="151968" y="64071"/>
                  </a:lnTo>
                  <a:lnTo>
                    <a:pt x="151968" y="81229"/>
                  </a:lnTo>
                  <a:lnTo>
                    <a:pt x="158991" y="88188"/>
                  </a:lnTo>
                  <a:lnTo>
                    <a:pt x="223431" y="88188"/>
                  </a:lnTo>
                  <a:lnTo>
                    <a:pt x="230466" y="81229"/>
                  </a:lnTo>
                  <a:lnTo>
                    <a:pt x="230466" y="64071"/>
                  </a:lnTo>
                  <a:close/>
                </a:path>
                <a:path w="589279" h="338454">
                  <a:moveTo>
                    <a:pt x="437172" y="64071"/>
                  </a:moveTo>
                  <a:lnTo>
                    <a:pt x="430149" y="57111"/>
                  </a:lnTo>
                  <a:lnTo>
                    <a:pt x="365709" y="57111"/>
                  </a:lnTo>
                  <a:lnTo>
                    <a:pt x="358673" y="64071"/>
                  </a:lnTo>
                  <a:lnTo>
                    <a:pt x="358673" y="81229"/>
                  </a:lnTo>
                  <a:lnTo>
                    <a:pt x="365709" y="88188"/>
                  </a:lnTo>
                  <a:lnTo>
                    <a:pt x="430149" y="88188"/>
                  </a:lnTo>
                  <a:lnTo>
                    <a:pt x="437172" y="81229"/>
                  </a:lnTo>
                  <a:lnTo>
                    <a:pt x="437172" y="64071"/>
                  </a:lnTo>
                  <a:close/>
                </a:path>
                <a:path w="589279" h="338454">
                  <a:moveTo>
                    <a:pt x="537578" y="64071"/>
                  </a:moveTo>
                  <a:lnTo>
                    <a:pt x="530555" y="57111"/>
                  </a:lnTo>
                  <a:lnTo>
                    <a:pt x="466115" y="57111"/>
                  </a:lnTo>
                  <a:lnTo>
                    <a:pt x="459079" y="64071"/>
                  </a:lnTo>
                  <a:lnTo>
                    <a:pt x="459079" y="81229"/>
                  </a:lnTo>
                  <a:lnTo>
                    <a:pt x="466115" y="88188"/>
                  </a:lnTo>
                  <a:lnTo>
                    <a:pt x="530555" y="88188"/>
                  </a:lnTo>
                  <a:lnTo>
                    <a:pt x="537578" y="81229"/>
                  </a:lnTo>
                  <a:lnTo>
                    <a:pt x="537578" y="64071"/>
                  </a:lnTo>
                  <a:close/>
                </a:path>
                <a:path w="589279" h="338454">
                  <a:moveTo>
                    <a:pt x="589153" y="31064"/>
                  </a:moveTo>
                  <a:lnTo>
                    <a:pt x="586676" y="18973"/>
                  </a:lnTo>
                  <a:lnTo>
                    <a:pt x="579945" y="9105"/>
                  </a:lnTo>
                  <a:lnTo>
                    <a:pt x="569963" y="2438"/>
                  </a:lnTo>
                  <a:lnTo>
                    <a:pt x="557745" y="0"/>
                  </a:lnTo>
                  <a:lnTo>
                    <a:pt x="557745" y="31064"/>
                  </a:lnTo>
                  <a:lnTo>
                    <a:pt x="557745" y="307327"/>
                  </a:lnTo>
                  <a:lnTo>
                    <a:pt x="31394" y="307327"/>
                  </a:lnTo>
                  <a:lnTo>
                    <a:pt x="31394" y="31064"/>
                  </a:lnTo>
                  <a:lnTo>
                    <a:pt x="557745" y="31064"/>
                  </a:lnTo>
                  <a:lnTo>
                    <a:pt x="557745" y="0"/>
                  </a:lnTo>
                  <a:lnTo>
                    <a:pt x="31394" y="0"/>
                  </a:lnTo>
                  <a:lnTo>
                    <a:pt x="19177" y="2438"/>
                  </a:lnTo>
                  <a:lnTo>
                    <a:pt x="9194" y="9105"/>
                  </a:lnTo>
                  <a:lnTo>
                    <a:pt x="2463" y="18973"/>
                  </a:lnTo>
                  <a:lnTo>
                    <a:pt x="0" y="31064"/>
                  </a:lnTo>
                  <a:lnTo>
                    <a:pt x="0" y="307327"/>
                  </a:lnTo>
                  <a:lnTo>
                    <a:pt x="2463" y="319417"/>
                  </a:lnTo>
                  <a:lnTo>
                    <a:pt x="9194" y="329298"/>
                  </a:lnTo>
                  <a:lnTo>
                    <a:pt x="19177" y="335953"/>
                  </a:lnTo>
                  <a:lnTo>
                    <a:pt x="31394" y="338391"/>
                  </a:lnTo>
                  <a:lnTo>
                    <a:pt x="557745" y="338391"/>
                  </a:lnTo>
                  <a:lnTo>
                    <a:pt x="569976" y="335953"/>
                  </a:lnTo>
                  <a:lnTo>
                    <a:pt x="579945" y="329298"/>
                  </a:lnTo>
                  <a:lnTo>
                    <a:pt x="586676" y="319417"/>
                  </a:lnTo>
                  <a:lnTo>
                    <a:pt x="589153" y="307327"/>
                  </a:lnTo>
                  <a:lnTo>
                    <a:pt x="589153" y="3106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961096" y="5261338"/>
              <a:ext cx="245959" cy="20838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994617" y="5091658"/>
              <a:ext cx="179070" cy="31115"/>
            </a:xfrm>
            <a:custGeom>
              <a:avLst/>
              <a:gdLst/>
              <a:ahLst/>
              <a:cxnLst/>
              <a:rect l="l" t="t" r="r" b="b"/>
              <a:pathLst>
                <a:path w="179070" h="31114">
                  <a:moveTo>
                    <a:pt x="78498" y="6959"/>
                  </a:moveTo>
                  <a:lnTo>
                    <a:pt x="71462" y="0"/>
                  </a:lnTo>
                  <a:lnTo>
                    <a:pt x="7023" y="0"/>
                  </a:lnTo>
                  <a:lnTo>
                    <a:pt x="0" y="6959"/>
                  </a:lnTo>
                  <a:lnTo>
                    <a:pt x="0" y="24117"/>
                  </a:lnTo>
                  <a:lnTo>
                    <a:pt x="7023" y="31064"/>
                  </a:lnTo>
                  <a:lnTo>
                    <a:pt x="71462" y="31064"/>
                  </a:lnTo>
                  <a:lnTo>
                    <a:pt x="78498" y="24117"/>
                  </a:lnTo>
                  <a:lnTo>
                    <a:pt x="78498" y="6959"/>
                  </a:lnTo>
                  <a:close/>
                </a:path>
                <a:path w="179070" h="31114">
                  <a:moveTo>
                    <a:pt x="178904" y="6959"/>
                  </a:moveTo>
                  <a:lnTo>
                    <a:pt x="171881" y="0"/>
                  </a:lnTo>
                  <a:lnTo>
                    <a:pt x="107442" y="0"/>
                  </a:lnTo>
                  <a:lnTo>
                    <a:pt x="100406" y="6959"/>
                  </a:lnTo>
                  <a:lnTo>
                    <a:pt x="100406" y="24117"/>
                  </a:lnTo>
                  <a:lnTo>
                    <a:pt x="107442" y="31064"/>
                  </a:lnTo>
                  <a:lnTo>
                    <a:pt x="171881" y="31064"/>
                  </a:lnTo>
                  <a:lnTo>
                    <a:pt x="178904" y="24117"/>
                  </a:lnTo>
                  <a:lnTo>
                    <a:pt x="178904" y="695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/>
          <p:nvPr/>
        </p:nvSpPr>
        <p:spPr>
          <a:xfrm>
            <a:off x="14774192" y="4812652"/>
            <a:ext cx="514320" cy="6573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13217005" y="4866402"/>
            <a:ext cx="686435" cy="552450"/>
            <a:chOff x="13217005" y="4866402"/>
            <a:chExt cx="686435" cy="552450"/>
          </a:xfrm>
        </p:grpSpPr>
        <p:sp>
          <p:nvSpPr>
            <p:cNvPr id="132" name="object 132"/>
            <p:cNvSpPr/>
            <p:nvPr/>
          </p:nvSpPr>
          <p:spPr>
            <a:xfrm>
              <a:off x="13217005" y="4914934"/>
              <a:ext cx="686435" cy="504190"/>
            </a:xfrm>
            <a:custGeom>
              <a:avLst/>
              <a:gdLst/>
              <a:ahLst/>
              <a:cxnLst/>
              <a:rect l="l" t="t" r="r" b="b"/>
              <a:pathLst>
                <a:path w="686434" h="504189">
                  <a:moveTo>
                    <a:pt x="652877" y="503818"/>
                  </a:moveTo>
                  <a:lnTo>
                    <a:pt x="33044" y="503818"/>
                  </a:lnTo>
                  <a:lnTo>
                    <a:pt x="20181" y="501227"/>
                  </a:lnTo>
                  <a:lnTo>
                    <a:pt x="9678" y="494161"/>
                  </a:lnTo>
                  <a:lnTo>
                    <a:pt x="2596" y="483680"/>
                  </a:lnTo>
                  <a:lnTo>
                    <a:pt x="0" y="470844"/>
                  </a:lnTo>
                  <a:lnTo>
                    <a:pt x="0" y="32973"/>
                  </a:lnTo>
                  <a:lnTo>
                    <a:pt x="2596" y="20138"/>
                  </a:lnTo>
                  <a:lnTo>
                    <a:pt x="9678" y="9657"/>
                  </a:lnTo>
                  <a:lnTo>
                    <a:pt x="20181" y="2591"/>
                  </a:lnTo>
                  <a:lnTo>
                    <a:pt x="33044" y="0"/>
                  </a:lnTo>
                  <a:lnTo>
                    <a:pt x="652877" y="0"/>
                  </a:lnTo>
                  <a:lnTo>
                    <a:pt x="665740" y="2591"/>
                  </a:lnTo>
                  <a:lnTo>
                    <a:pt x="676243" y="9658"/>
                  </a:lnTo>
                  <a:lnTo>
                    <a:pt x="683325" y="20139"/>
                  </a:lnTo>
                  <a:lnTo>
                    <a:pt x="685921" y="32973"/>
                  </a:lnTo>
                  <a:lnTo>
                    <a:pt x="33044" y="32973"/>
                  </a:lnTo>
                  <a:lnTo>
                    <a:pt x="33044" y="470844"/>
                  </a:lnTo>
                  <a:lnTo>
                    <a:pt x="685921" y="470844"/>
                  </a:lnTo>
                  <a:lnTo>
                    <a:pt x="683325" y="483680"/>
                  </a:lnTo>
                  <a:lnTo>
                    <a:pt x="676243" y="494161"/>
                  </a:lnTo>
                  <a:lnTo>
                    <a:pt x="665740" y="501227"/>
                  </a:lnTo>
                  <a:lnTo>
                    <a:pt x="652877" y="503818"/>
                  </a:lnTo>
                  <a:close/>
                </a:path>
                <a:path w="686434" h="504189">
                  <a:moveTo>
                    <a:pt x="685921" y="470844"/>
                  </a:moveTo>
                  <a:lnTo>
                    <a:pt x="652877" y="470844"/>
                  </a:lnTo>
                  <a:lnTo>
                    <a:pt x="652877" y="32973"/>
                  </a:lnTo>
                  <a:lnTo>
                    <a:pt x="685921" y="32973"/>
                  </a:lnTo>
                  <a:lnTo>
                    <a:pt x="685921" y="47084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3233530" y="4931424"/>
              <a:ext cx="653415" cy="106045"/>
            </a:xfrm>
            <a:custGeom>
              <a:avLst/>
              <a:gdLst/>
              <a:ahLst/>
              <a:cxnLst/>
              <a:rect l="l" t="t" r="r" b="b"/>
              <a:pathLst>
                <a:path w="653415" h="106045">
                  <a:moveTo>
                    <a:pt x="645480" y="105929"/>
                  </a:moveTo>
                  <a:lnTo>
                    <a:pt x="7396" y="105929"/>
                  </a:lnTo>
                  <a:lnTo>
                    <a:pt x="0" y="98548"/>
                  </a:lnTo>
                  <a:lnTo>
                    <a:pt x="0" y="7381"/>
                  </a:lnTo>
                  <a:lnTo>
                    <a:pt x="7396" y="0"/>
                  </a:lnTo>
                  <a:lnTo>
                    <a:pt x="645480" y="0"/>
                  </a:lnTo>
                  <a:lnTo>
                    <a:pt x="652877" y="7381"/>
                  </a:lnTo>
                  <a:lnTo>
                    <a:pt x="652877" y="9854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217005" y="4914934"/>
              <a:ext cx="686435" cy="139065"/>
            </a:xfrm>
            <a:custGeom>
              <a:avLst/>
              <a:gdLst/>
              <a:ahLst/>
              <a:cxnLst/>
              <a:rect l="l" t="t" r="r" b="b"/>
              <a:pathLst>
                <a:path w="686434" h="139064">
                  <a:moveTo>
                    <a:pt x="652877" y="138903"/>
                  </a:moveTo>
                  <a:lnTo>
                    <a:pt x="33044" y="138903"/>
                  </a:lnTo>
                  <a:lnTo>
                    <a:pt x="20181" y="136312"/>
                  </a:lnTo>
                  <a:lnTo>
                    <a:pt x="9678" y="129245"/>
                  </a:lnTo>
                  <a:lnTo>
                    <a:pt x="2596" y="118764"/>
                  </a:lnTo>
                  <a:lnTo>
                    <a:pt x="0" y="105929"/>
                  </a:lnTo>
                  <a:lnTo>
                    <a:pt x="0" y="32973"/>
                  </a:lnTo>
                  <a:lnTo>
                    <a:pt x="2596" y="20138"/>
                  </a:lnTo>
                  <a:lnTo>
                    <a:pt x="9678" y="9657"/>
                  </a:lnTo>
                  <a:lnTo>
                    <a:pt x="20181" y="2591"/>
                  </a:lnTo>
                  <a:lnTo>
                    <a:pt x="33044" y="0"/>
                  </a:lnTo>
                  <a:lnTo>
                    <a:pt x="652877" y="0"/>
                  </a:lnTo>
                  <a:lnTo>
                    <a:pt x="665740" y="2591"/>
                  </a:lnTo>
                  <a:lnTo>
                    <a:pt x="676243" y="9658"/>
                  </a:lnTo>
                  <a:lnTo>
                    <a:pt x="683325" y="20139"/>
                  </a:lnTo>
                  <a:lnTo>
                    <a:pt x="685921" y="32973"/>
                  </a:lnTo>
                  <a:lnTo>
                    <a:pt x="33044" y="32973"/>
                  </a:lnTo>
                  <a:lnTo>
                    <a:pt x="33044" y="105929"/>
                  </a:lnTo>
                  <a:lnTo>
                    <a:pt x="685921" y="105929"/>
                  </a:lnTo>
                  <a:lnTo>
                    <a:pt x="683325" y="118764"/>
                  </a:lnTo>
                  <a:lnTo>
                    <a:pt x="676243" y="129245"/>
                  </a:lnTo>
                  <a:lnTo>
                    <a:pt x="665740" y="136312"/>
                  </a:lnTo>
                  <a:lnTo>
                    <a:pt x="652877" y="138903"/>
                  </a:lnTo>
                  <a:close/>
                </a:path>
                <a:path w="686434" h="139064">
                  <a:moveTo>
                    <a:pt x="685921" y="105929"/>
                  </a:moveTo>
                  <a:lnTo>
                    <a:pt x="652877" y="105929"/>
                  </a:lnTo>
                  <a:lnTo>
                    <a:pt x="652877" y="32973"/>
                  </a:lnTo>
                  <a:lnTo>
                    <a:pt x="685921" y="32973"/>
                  </a:lnTo>
                  <a:lnTo>
                    <a:pt x="685921" y="10592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439102" y="4866402"/>
              <a:ext cx="240683" cy="31569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334086" y="5229935"/>
              <a:ext cx="452120" cy="109220"/>
            </a:xfrm>
            <a:custGeom>
              <a:avLst/>
              <a:gdLst/>
              <a:ahLst/>
              <a:cxnLst/>
              <a:rect l="l" t="t" r="r" b="b"/>
              <a:pathLst>
                <a:path w="452119" h="109220">
                  <a:moveTo>
                    <a:pt x="305485" y="7378"/>
                  </a:moveTo>
                  <a:lnTo>
                    <a:pt x="298094" y="0"/>
                  </a:lnTo>
                  <a:lnTo>
                    <a:pt x="153657" y="0"/>
                  </a:lnTo>
                  <a:lnTo>
                    <a:pt x="146265" y="7378"/>
                  </a:lnTo>
                  <a:lnTo>
                    <a:pt x="146265" y="25590"/>
                  </a:lnTo>
                  <a:lnTo>
                    <a:pt x="153657" y="32969"/>
                  </a:lnTo>
                  <a:lnTo>
                    <a:pt x="298094" y="32969"/>
                  </a:lnTo>
                  <a:lnTo>
                    <a:pt x="305485" y="25590"/>
                  </a:lnTo>
                  <a:lnTo>
                    <a:pt x="305485" y="7378"/>
                  </a:lnTo>
                  <a:close/>
                </a:path>
                <a:path w="452119" h="109220">
                  <a:moveTo>
                    <a:pt x="451751" y="83324"/>
                  </a:moveTo>
                  <a:lnTo>
                    <a:pt x="444347" y="75933"/>
                  </a:lnTo>
                  <a:lnTo>
                    <a:pt x="7404" y="75933"/>
                  </a:lnTo>
                  <a:lnTo>
                    <a:pt x="0" y="83324"/>
                  </a:lnTo>
                  <a:lnTo>
                    <a:pt x="0" y="101536"/>
                  </a:lnTo>
                  <a:lnTo>
                    <a:pt x="7404" y="108915"/>
                  </a:lnTo>
                  <a:lnTo>
                    <a:pt x="444347" y="108915"/>
                  </a:lnTo>
                  <a:lnTo>
                    <a:pt x="451751" y="101536"/>
                  </a:lnTo>
                  <a:lnTo>
                    <a:pt x="451751" y="8332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16162711" y="4910885"/>
            <a:ext cx="655955" cy="466725"/>
            <a:chOff x="16162711" y="4910885"/>
            <a:chExt cx="655955" cy="466725"/>
          </a:xfrm>
        </p:grpSpPr>
        <p:sp>
          <p:nvSpPr>
            <p:cNvPr id="138" name="object 138"/>
            <p:cNvSpPr/>
            <p:nvPr/>
          </p:nvSpPr>
          <p:spPr>
            <a:xfrm>
              <a:off x="16226677" y="4910885"/>
              <a:ext cx="528320" cy="404495"/>
            </a:xfrm>
            <a:custGeom>
              <a:avLst/>
              <a:gdLst/>
              <a:ahLst/>
              <a:cxnLst/>
              <a:rect l="l" t="t" r="r" b="b"/>
              <a:pathLst>
                <a:path w="528319" h="404495">
                  <a:moveTo>
                    <a:pt x="495749" y="404212"/>
                  </a:moveTo>
                  <a:lnTo>
                    <a:pt x="31990" y="404212"/>
                  </a:lnTo>
                  <a:lnTo>
                    <a:pt x="19538" y="401694"/>
                  </a:lnTo>
                  <a:lnTo>
                    <a:pt x="9369" y="394829"/>
                  </a:lnTo>
                  <a:lnTo>
                    <a:pt x="2513" y="384647"/>
                  </a:lnTo>
                  <a:lnTo>
                    <a:pt x="0" y="372177"/>
                  </a:lnTo>
                  <a:lnTo>
                    <a:pt x="0" y="32034"/>
                  </a:lnTo>
                  <a:lnTo>
                    <a:pt x="2513" y="19565"/>
                  </a:lnTo>
                  <a:lnTo>
                    <a:pt x="9369" y="9382"/>
                  </a:lnTo>
                  <a:lnTo>
                    <a:pt x="19538" y="2517"/>
                  </a:lnTo>
                  <a:lnTo>
                    <a:pt x="31990" y="0"/>
                  </a:lnTo>
                  <a:lnTo>
                    <a:pt x="495749" y="0"/>
                  </a:lnTo>
                  <a:lnTo>
                    <a:pt x="508201" y="2517"/>
                  </a:lnTo>
                  <a:lnTo>
                    <a:pt x="518370" y="9383"/>
                  </a:lnTo>
                  <a:lnTo>
                    <a:pt x="525225" y="19566"/>
                  </a:lnTo>
                  <a:lnTo>
                    <a:pt x="527739" y="32034"/>
                  </a:lnTo>
                  <a:lnTo>
                    <a:pt x="31990" y="32034"/>
                  </a:lnTo>
                  <a:lnTo>
                    <a:pt x="31990" y="372177"/>
                  </a:lnTo>
                  <a:lnTo>
                    <a:pt x="527739" y="372177"/>
                  </a:lnTo>
                  <a:lnTo>
                    <a:pt x="525225" y="384647"/>
                  </a:lnTo>
                  <a:lnTo>
                    <a:pt x="518370" y="394829"/>
                  </a:lnTo>
                  <a:lnTo>
                    <a:pt x="508201" y="401694"/>
                  </a:lnTo>
                  <a:lnTo>
                    <a:pt x="495749" y="404212"/>
                  </a:lnTo>
                  <a:close/>
                </a:path>
                <a:path w="528319" h="404495">
                  <a:moveTo>
                    <a:pt x="527739" y="372177"/>
                  </a:moveTo>
                  <a:lnTo>
                    <a:pt x="495749" y="372177"/>
                  </a:lnTo>
                  <a:lnTo>
                    <a:pt x="495749" y="32034"/>
                  </a:lnTo>
                  <a:lnTo>
                    <a:pt x="527739" y="32034"/>
                  </a:lnTo>
                  <a:lnTo>
                    <a:pt x="527739" y="3721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296346" y="4974113"/>
              <a:ext cx="388620" cy="267970"/>
            </a:xfrm>
            <a:custGeom>
              <a:avLst/>
              <a:gdLst/>
              <a:ahLst/>
              <a:cxnLst/>
              <a:rect l="l" t="t" r="r" b="b"/>
              <a:pathLst>
                <a:path w="388619" h="267970">
                  <a:moveTo>
                    <a:pt x="381246" y="267906"/>
                  </a:moveTo>
                  <a:lnTo>
                    <a:pt x="7161" y="267906"/>
                  </a:lnTo>
                  <a:lnTo>
                    <a:pt x="0" y="260735"/>
                  </a:lnTo>
                  <a:lnTo>
                    <a:pt x="0" y="7170"/>
                  </a:lnTo>
                  <a:lnTo>
                    <a:pt x="7161" y="0"/>
                  </a:lnTo>
                  <a:lnTo>
                    <a:pt x="381246" y="0"/>
                  </a:lnTo>
                  <a:lnTo>
                    <a:pt x="388407" y="7170"/>
                  </a:lnTo>
                  <a:lnTo>
                    <a:pt x="388407" y="26073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280348" y="4958095"/>
              <a:ext cx="421005" cy="300355"/>
            </a:xfrm>
            <a:custGeom>
              <a:avLst/>
              <a:gdLst/>
              <a:ahLst/>
              <a:cxnLst/>
              <a:rect l="l" t="t" r="r" b="b"/>
              <a:pathLst>
                <a:path w="421005" h="300354">
                  <a:moveTo>
                    <a:pt x="388407" y="299940"/>
                  </a:moveTo>
                  <a:lnTo>
                    <a:pt x="31990" y="299940"/>
                  </a:lnTo>
                  <a:lnTo>
                    <a:pt x="19538" y="297423"/>
                  </a:lnTo>
                  <a:lnTo>
                    <a:pt x="9369" y="290558"/>
                  </a:lnTo>
                  <a:lnTo>
                    <a:pt x="2513" y="280375"/>
                  </a:lnTo>
                  <a:lnTo>
                    <a:pt x="0" y="267906"/>
                  </a:lnTo>
                  <a:lnTo>
                    <a:pt x="0" y="32034"/>
                  </a:lnTo>
                  <a:lnTo>
                    <a:pt x="2513" y="19565"/>
                  </a:lnTo>
                  <a:lnTo>
                    <a:pt x="9369" y="9382"/>
                  </a:lnTo>
                  <a:lnTo>
                    <a:pt x="19538" y="2517"/>
                  </a:lnTo>
                  <a:lnTo>
                    <a:pt x="31990" y="0"/>
                  </a:lnTo>
                  <a:lnTo>
                    <a:pt x="388407" y="0"/>
                  </a:lnTo>
                  <a:lnTo>
                    <a:pt x="400860" y="2517"/>
                  </a:lnTo>
                  <a:lnTo>
                    <a:pt x="411028" y="9382"/>
                  </a:lnTo>
                  <a:lnTo>
                    <a:pt x="417884" y="19565"/>
                  </a:lnTo>
                  <a:lnTo>
                    <a:pt x="420398" y="32034"/>
                  </a:lnTo>
                  <a:lnTo>
                    <a:pt x="31990" y="32034"/>
                  </a:lnTo>
                  <a:lnTo>
                    <a:pt x="31990" y="267906"/>
                  </a:lnTo>
                  <a:lnTo>
                    <a:pt x="420398" y="267906"/>
                  </a:lnTo>
                  <a:lnTo>
                    <a:pt x="417884" y="280375"/>
                  </a:lnTo>
                  <a:lnTo>
                    <a:pt x="411028" y="290558"/>
                  </a:lnTo>
                  <a:lnTo>
                    <a:pt x="400860" y="297423"/>
                  </a:lnTo>
                  <a:lnTo>
                    <a:pt x="388407" y="299940"/>
                  </a:lnTo>
                  <a:close/>
                </a:path>
                <a:path w="421005" h="300354">
                  <a:moveTo>
                    <a:pt x="420398" y="267906"/>
                  </a:moveTo>
                  <a:lnTo>
                    <a:pt x="388407" y="267906"/>
                  </a:lnTo>
                  <a:lnTo>
                    <a:pt x="388407" y="32034"/>
                  </a:lnTo>
                  <a:lnTo>
                    <a:pt x="420398" y="32034"/>
                  </a:lnTo>
                  <a:lnTo>
                    <a:pt x="420398" y="26790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6178706" y="5286215"/>
              <a:ext cx="624205" cy="75565"/>
            </a:xfrm>
            <a:custGeom>
              <a:avLst/>
              <a:gdLst/>
              <a:ahLst/>
              <a:cxnLst/>
              <a:rect l="l" t="t" r="r" b="b"/>
              <a:pathLst>
                <a:path w="624205" h="75564">
                  <a:moveTo>
                    <a:pt x="586056" y="75353"/>
                  </a:moveTo>
                  <a:lnTo>
                    <a:pt x="37623" y="75353"/>
                  </a:lnTo>
                  <a:lnTo>
                    <a:pt x="22992" y="72388"/>
                  </a:lnTo>
                  <a:lnTo>
                    <a:pt x="11031" y="64306"/>
                  </a:lnTo>
                  <a:lnTo>
                    <a:pt x="2961" y="52329"/>
                  </a:lnTo>
                  <a:lnTo>
                    <a:pt x="0" y="37678"/>
                  </a:lnTo>
                  <a:lnTo>
                    <a:pt x="2961" y="23026"/>
                  </a:lnTo>
                  <a:lnTo>
                    <a:pt x="11031" y="11048"/>
                  </a:lnTo>
                  <a:lnTo>
                    <a:pt x="22992" y="2965"/>
                  </a:lnTo>
                  <a:lnTo>
                    <a:pt x="37623" y="0"/>
                  </a:lnTo>
                  <a:lnTo>
                    <a:pt x="586056" y="0"/>
                  </a:lnTo>
                  <a:lnTo>
                    <a:pt x="600688" y="2965"/>
                  </a:lnTo>
                  <a:lnTo>
                    <a:pt x="612649" y="11048"/>
                  </a:lnTo>
                  <a:lnTo>
                    <a:pt x="620721" y="23026"/>
                  </a:lnTo>
                  <a:lnTo>
                    <a:pt x="623682" y="37678"/>
                  </a:lnTo>
                  <a:lnTo>
                    <a:pt x="620721" y="52328"/>
                  </a:lnTo>
                  <a:lnTo>
                    <a:pt x="612649" y="64305"/>
                  </a:lnTo>
                  <a:lnTo>
                    <a:pt x="600688" y="72388"/>
                  </a:lnTo>
                  <a:lnTo>
                    <a:pt x="586056" y="7535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6162707" y="5091340"/>
              <a:ext cx="655955" cy="286385"/>
            </a:xfrm>
            <a:custGeom>
              <a:avLst/>
              <a:gdLst/>
              <a:ahLst/>
              <a:cxnLst/>
              <a:rect l="l" t="t" r="r" b="b"/>
              <a:pathLst>
                <a:path w="655955" h="286385">
                  <a:moveTo>
                    <a:pt x="282435" y="7162"/>
                  </a:moveTo>
                  <a:lnTo>
                    <a:pt x="275272" y="0"/>
                  </a:lnTo>
                  <a:lnTo>
                    <a:pt x="188302" y="0"/>
                  </a:lnTo>
                  <a:lnTo>
                    <a:pt x="181152" y="7162"/>
                  </a:lnTo>
                  <a:lnTo>
                    <a:pt x="181152" y="24853"/>
                  </a:lnTo>
                  <a:lnTo>
                    <a:pt x="188302" y="32029"/>
                  </a:lnTo>
                  <a:lnTo>
                    <a:pt x="275272" y="32029"/>
                  </a:lnTo>
                  <a:lnTo>
                    <a:pt x="282435" y="24853"/>
                  </a:lnTo>
                  <a:lnTo>
                    <a:pt x="282435" y="7162"/>
                  </a:lnTo>
                  <a:close/>
                </a:path>
                <a:path w="655955" h="286385">
                  <a:moveTo>
                    <a:pt x="351726" y="80949"/>
                  </a:moveTo>
                  <a:lnTo>
                    <a:pt x="344563" y="73774"/>
                  </a:lnTo>
                  <a:lnTo>
                    <a:pt x="188315" y="73774"/>
                  </a:lnTo>
                  <a:lnTo>
                    <a:pt x="181152" y="80949"/>
                  </a:lnTo>
                  <a:lnTo>
                    <a:pt x="181152" y="98640"/>
                  </a:lnTo>
                  <a:lnTo>
                    <a:pt x="188315" y="105803"/>
                  </a:lnTo>
                  <a:lnTo>
                    <a:pt x="344563" y="105803"/>
                  </a:lnTo>
                  <a:lnTo>
                    <a:pt x="351726" y="98640"/>
                  </a:lnTo>
                  <a:lnTo>
                    <a:pt x="351726" y="80949"/>
                  </a:lnTo>
                  <a:close/>
                </a:path>
                <a:path w="655955" h="286385">
                  <a:moveTo>
                    <a:pt x="655675" y="232562"/>
                  </a:moveTo>
                  <a:lnTo>
                    <a:pt x="651446" y="211683"/>
                  </a:lnTo>
                  <a:lnTo>
                    <a:pt x="650925" y="210896"/>
                  </a:lnTo>
                  <a:lnTo>
                    <a:pt x="639953" y="194614"/>
                  </a:lnTo>
                  <a:lnTo>
                    <a:pt x="623684" y="183629"/>
                  </a:lnTo>
                  <a:lnTo>
                    <a:pt x="623684" y="232562"/>
                  </a:lnTo>
                  <a:lnTo>
                    <a:pt x="621982" y="240995"/>
                  </a:lnTo>
                  <a:lnTo>
                    <a:pt x="617347" y="247878"/>
                  </a:lnTo>
                  <a:lnTo>
                    <a:pt x="610476" y="252514"/>
                  </a:lnTo>
                  <a:lnTo>
                    <a:pt x="602056" y="254215"/>
                  </a:lnTo>
                  <a:lnTo>
                    <a:pt x="53619" y="254215"/>
                  </a:lnTo>
                  <a:lnTo>
                    <a:pt x="45199" y="252514"/>
                  </a:lnTo>
                  <a:lnTo>
                    <a:pt x="38328" y="247878"/>
                  </a:lnTo>
                  <a:lnTo>
                    <a:pt x="33693" y="240995"/>
                  </a:lnTo>
                  <a:lnTo>
                    <a:pt x="31991" y="232562"/>
                  </a:lnTo>
                  <a:lnTo>
                    <a:pt x="33693" y="224129"/>
                  </a:lnTo>
                  <a:lnTo>
                    <a:pt x="38328" y="217246"/>
                  </a:lnTo>
                  <a:lnTo>
                    <a:pt x="45199" y="212598"/>
                  </a:lnTo>
                  <a:lnTo>
                    <a:pt x="53619" y="210896"/>
                  </a:lnTo>
                  <a:lnTo>
                    <a:pt x="602056" y="210896"/>
                  </a:lnTo>
                  <a:lnTo>
                    <a:pt x="610476" y="212598"/>
                  </a:lnTo>
                  <a:lnTo>
                    <a:pt x="617347" y="217246"/>
                  </a:lnTo>
                  <a:lnTo>
                    <a:pt x="621982" y="224129"/>
                  </a:lnTo>
                  <a:lnTo>
                    <a:pt x="623684" y="232562"/>
                  </a:lnTo>
                  <a:lnTo>
                    <a:pt x="623684" y="183629"/>
                  </a:lnTo>
                  <a:lnTo>
                    <a:pt x="622909" y="183095"/>
                  </a:lnTo>
                  <a:lnTo>
                    <a:pt x="602056" y="178866"/>
                  </a:lnTo>
                  <a:lnTo>
                    <a:pt x="53619" y="178866"/>
                  </a:lnTo>
                  <a:lnTo>
                    <a:pt x="32766" y="183095"/>
                  </a:lnTo>
                  <a:lnTo>
                    <a:pt x="15722" y="194614"/>
                  </a:lnTo>
                  <a:lnTo>
                    <a:pt x="4216" y="211683"/>
                  </a:lnTo>
                  <a:lnTo>
                    <a:pt x="0" y="232562"/>
                  </a:lnTo>
                  <a:lnTo>
                    <a:pt x="4216" y="253441"/>
                  </a:lnTo>
                  <a:lnTo>
                    <a:pt x="15722" y="270510"/>
                  </a:lnTo>
                  <a:lnTo>
                    <a:pt x="32766" y="282028"/>
                  </a:lnTo>
                  <a:lnTo>
                    <a:pt x="53619" y="286258"/>
                  </a:lnTo>
                  <a:lnTo>
                    <a:pt x="602056" y="286258"/>
                  </a:lnTo>
                  <a:lnTo>
                    <a:pt x="622909" y="282028"/>
                  </a:lnTo>
                  <a:lnTo>
                    <a:pt x="639953" y="270510"/>
                  </a:lnTo>
                  <a:lnTo>
                    <a:pt x="650925" y="254215"/>
                  </a:lnTo>
                  <a:lnTo>
                    <a:pt x="651446" y="253441"/>
                  </a:lnTo>
                  <a:lnTo>
                    <a:pt x="655675" y="23256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6543069" y="4959364"/>
              <a:ext cx="108559" cy="18001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8900381" y="3290938"/>
            <a:ext cx="672465" cy="584835"/>
            <a:chOff x="8900381" y="3290938"/>
            <a:chExt cx="672465" cy="584835"/>
          </a:xfrm>
        </p:grpSpPr>
        <p:sp>
          <p:nvSpPr>
            <p:cNvPr id="145" name="object 145"/>
            <p:cNvSpPr/>
            <p:nvPr/>
          </p:nvSpPr>
          <p:spPr>
            <a:xfrm>
              <a:off x="8900376" y="3290950"/>
              <a:ext cx="629285" cy="537845"/>
            </a:xfrm>
            <a:custGeom>
              <a:avLst/>
              <a:gdLst/>
              <a:ahLst/>
              <a:cxnLst/>
              <a:rect l="l" t="t" r="r" b="b"/>
              <a:pathLst>
                <a:path w="629284" h="537845">
                  <a:moveTo>
                    <a:pt x="628815" y="259321"/>
                  </a:moveTo>
                  <a:lnTo>
                    <a:pt x="621004" y="251548"/>
                  </a:lnTo>
                  <a:lnTo>
                    <a:pt x="601738" y="251548"/>
                  </a:lnTo>
                  <a:lnTo>
                    <a:pt x="593928" y="259321"/>
                  </a:lnTo>
                  <a:lnTo>
                    <a:pt x="593928" y="268909"/>
                  </a:lnTo>
                  <a:lnTo>
                    <a:pt x="588175" y="318566"/>
                  </a:lnTo>
                  <a:lnTo>
                    <a:pt x="571766" y="364172"/>
                  </a:lnTo>
                  <a:lnTo>
                    <a:pt x="546036" y="404431"/>
                  </a:lnTo>
                  <a:lnTo>
                    <a:pt x="512292" y="438035"/>
                  </a:lnTo>
                  <a:lnTo>
                    <a:pt x="471855" y="463651"/>
                  </a:lnTo>
                  <a:lnTo>
                    <a:pt x="445389" y="473087"/>
                  </a:lnTo>
                  <a:lnTo>
                    <a:pt x="476554" y="442061"/>
                  </a:lnTo>
                  <a:lnTo>
                    <a:pt x="503224" y="404520"/>
                  </a:lnTo>
                  <a:lnTo>
                    <a:pt x="523227" y="362648"/>
                  </a:lnTo>
                  <a:lnTo>
                    <a:pt x="535787" y="317182"/>
                  </a:lnTo>
                  <a:lnTo>
                    <a:pt x="540143" y="268909"/>
                  </a:lnTo>
                  <a:lnTo>
                    <a:pt x="535787" y="220637"/>
                  </a:lnTo>
                  <a:lnTo>
                    <a:pt x="523227" y="175171"/>
                  </a:lnTo>
                  <a:lnTo>
                    <a:pt x="505269" y="137579"/>
                  </a:lnTo>
                  <a:lnTo>
                    <a:pt x="505269" y="268909"/>
                  </a:lnTo>
                  <a:lnTo>
                    <a:pt x="500494" y="316103"/>
                  </a:lnTo>
                  <a:lnTo>
                    <a:pt x="486791" y="360057"/>
                  </a:lnTo>
                  <a:lnTo>
                    <a:pt x="465099" y="399834"/>
                  </a:lnTo>
                  <a:lnTo>
                    <a:pt x="436384" y="434492"/>
                  </a:lnTo>
                  <a:lnTo>
                    <a:pt x="401574" y="463092"/>
                  </a:lnTo>
                  <a:lnTo>
                    <a:pt x="361619" y="484682"/>
                  </a:lnTo>
                  <a:lnTo>
                    <a:pt x="317474" y="498322"/>
                  </a:lnTo>
                  <a:lnTo>
                    <a:pt x="270078" y="503085"/>
                  </a:lnTo>
                  <a:lnTo>
                    <a:pt x="222669" y="498322"/>
                  </a:lnTo>
                  <a:lnTo>
                    <a:pt x="178523" y="484682"/>
                  </a:lnTo>
                  <a:lnTo>
                    <a:pt x="138569" y="463092"/>
                  </a:lnTo>
                  <a:lnTo>
                    <a:pt x="103771" y="434492"/>
                  </a:lnTo>
                  <a:lnTo>
                    <a:pt x="75044" y="399834"/>
                  </a:lnTo>
                  <a:lnTo>
                    <a:pt x="53365" y="360057"/>
                  </a:lnTo>
                  <a:lnTo>
                    <a:pt x="39662" y="316103"/>
                  </a:lnTo>
                  <a:lnTo>
                    <a:pt x="34886" y="268909"/>
                  </a:lnTo>
                  <a:lnTo>
                    <a:pt x="39662" y="221716"/>
                  </a:lnTo>
                  <a:lnTo>
                    <a:pt x="53365" y="177749"/>
                  </a:lnTo>
                  <a:lnTo>
                    <a:pt x="75044" y="137972"/>
                  </a:lnTo>
                  <a:lnTo>
                    <a:pt x="103771" y="103314"/>
                  </a:lnTo>
                  <a:lnTo>
                    <a:pt x="138569" y="74714"/>
                  </a:lnTo>
                  <a:lnTo>
                    <a:pt x="178523" y="53124"/>
                  </a:lnTo>
                  <a:lnTo>
                    <a:pt x="222669" y="39484"/>
                  </a:lnTo>
                  <a:lnTo>
                    <a:pt x="270078" y="34721"/>
                  </a:lnTo>
                  <a:lnTo>
                    <a:pt x="317474" y="39484"/>
                  </a:lnTo>
                  <a:lnTo>
                    <a:pt x="361619" y="53124"/>
                  </a:lnTo>
                  <a:lnTo>
                    <a:pt x="401574" y="74714"/>
                  </a:lnTo>
                  <a:lnTo>
                    <a:pt x="436384" y="103314"/>
                  </a:lnTo>
                  <a:lnTo>
                    <a:pt x="465099" y="137972"/>
                  </a:lnTo>
                  <a:lnTo>
                    <a:pt x="486791" y="177749"/>
                  </a:lnTo>
                  <a:lnTo>
                    <a:pt x="500494" y="221703"/>
                  </a:lnTo>
                  <a:lnTo>
                    <a:pt x="505269" y="268909"/>
                  </a:lnTo>
                  <a:lnTo>
                    <a:pt x="505269" y="137579"/>
                  </a:lnTo>
                  <a:lnTo>
                    <a:pt x="476554" y="95745"/>
                  </a:lnTo>
                  <a:lnTo>
                    <a:pt x="443979" y="63322"/>
                  </a:lnTo>
                  <a:lnTo>
                    <a:pt x="406285" y="36766"/>
                  </a:lnTo>
                  <a:lnTo>
                    <a:pt x="364210" y="16840"/>
                  </a:lnTo>
                  <a:lnTo>
                    <a:pt x="318554" y="4330"/>
                  </a:lnTo>
                  <a:lnTo>
                    <a:pt x="270078" y="0"/>
                  </a:lnTo>
                  <a:lnTo>
                    <a:pt x="221589" y="4330"/>
                  </a:lnTo>
                  <a:lnTo>
                    <a:pt x="175933" y="16840"/>
                  </a:lnTo>
                  <a:lnTo>
                    <a:pt x="133870" y="36766"/>
                  </a:lnTo>
                  <a:lnTo>
                    <a:pt x="96164" y="63322"/>
                  </a:lnTo>
                  <a:lnTo>
                    <a:pt x="63601" y="95745"/>
                  </a:lnTo>
                  <a:lnTo>
                    <a:pt x="36918" y="133286"/>
                  </a:lnTo>
                  <a:lnTo>
                    <a:pt x="16929" y="175171"/>
                  </a:lnTo>
                  <a:lnTo>
                    <a:pt x="4356" y="220637"/>
                  </a:lnTo>
                  <a:lnTo>
                    <a:pt x="0" y="268909"/>
                  </a:lnTo>
                  <a:lnTo>
                    <a:pt x="4356" y="317182"/>
                  </a:lnTo>
                  <a:lnTo>
                    <a:pt x="16929" y="362648"/>
                  </a:lnTo>
                  <a:lnTo>
                    <a:pt x="36918" y="404520"/>
                  </a:lnTo>
                  <a:lnTo>
                    <a:pt x="63601" y="442061"/>
                  </a:lnTo>
                  <a:lnTo>
                    <a:pt x="96164" y="474497"/>
                  </a:lnTo>
                  <a:lnTo>
                    <a:pt x="133870" y="501053"/>
                  </a:lnTo>
                  <a:lnTo>
                    <a:pt x="175933" y="520966"/>
                  </a:lnTo>
                  <a:lnTo>
                    <a:pt x="221589" y="533476"/>
                  </a:lnTo>
                  <a:lnTo>
                    <a:pt x="270078" y="537819"/>
                  </a:lnTo>
                  <a:lnTo>
                    <a:pt x="318554" y="533476"/>
                  </a:lnTo>
                  <a:lnTo>
                    <a:pt x="364210" y="520966"/>
                  </a:lnTo>
                  <a:lnTo>
                    <a:pt x="366128" y="520065"/>
                  </a:lnTo>
                  <a:lnTo>
                    <a:pt x="366547" y="520458"/>
                  </a:lnTo>
                  <a:lnTo>
                    <a:pt x="376186" y="520458"/>
                  </a:lnTo>
                  <a:lnTo>
                    <a:pt x="421538" y="516394"/>
                  </a:lnTo>
                  <a:lnTo>
                    <a:pt x="464248" y="504685"/>
                  </a:lnTo>
                  <a:lnTo>
                    <a:pt x="503593" y="486067"/>
                  </a:lnTo>
                  <a:lnTo>
                    <a:pt x="538861" y="461225"/>
                  </a:lnTo>
                  <a:lnTo>
                    <a:pt x="569328" y="430885"/>
                  </a:lnTo>
                  <a:lnTo>
                    <a:pt x="594271" y="395770"/>
                  </a:lnTo>
                  <a:lnTo>
                    <a:pt x="612990" y="356590"/>
                  </a:lnTo>
                  <a:lnTo>
                    <a:pt x="624738" y="314071"/>
                  </a:lnTo>
                  <a:lnTo>
                    <a:pt x="628815" y="268909"/>
                  </a:lnTo>
                  <a:lnTo>
                    <a:pt x="628815" y="25932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053498" y="3443398"/>
              <a:ext cx="233918" cy="2329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036057" y="3426032"/>
              <a:ext cx="269240" cy="267970"/>
            </a:xfrm>
            <a:custGeom>
              <a:avLst/>
              <a:gdLst/>
              <a:ahLst/>
              <a:cxnLst/>
              <a:rect l="l" t="t" r="r" b="b"/>
              <a:pathLst>
                <a:path w="269240" h="267970">
                  <a:moveTo>
                    <a:pt x="134398" y="267640"/>
                  </a:moveTo>
                  <a:lnTo>
                    <a:pt x="91964" y="260806"/>
                  </a:lnTo>
                  <a:lnTo>
                    <a:pt x="55076" y="241786"/>
                  </a:lnTo>
                  <a:lnTo>
                    <a:pt x="25965" y="212801"/>
                  </a:lnTo>
                  <a:lnTo>
                    <a:pt x="6863" y="176071"/>
                  </a:lnTo>
                  <a:lnTo>
                    <a:pt x="0" y="133820"/>
                  </a:lnTo>
                  <a:lnTo>
                    <a:pt x="6863" y="91568"/>
                  </a:lnTo>
                  <a:lnTo>
                    <a:pt x="25965" y="54838"/>
                  </a:lnTo>
                  <a:lnTo>
                    <a:pt x="55076" y="25853"/>
                  </a:lnTo>
                  <a:lnTo>
                    <a:pt x="91964" y="6833"/>
                  </a:lnTo>
                  <a:lnTo>
                    <a:pt x="134398" y="0"/>
                  </a:lnTo>
                  <a:lnTo>
                    <a:pt x="176834" y="6833"/>
                  </a:lnTo>
                  <a:lnTo>
                    <a:pt x="213722" y="25853"/>
                  </a:lnTo>
                  <a:lnTo>
                    <a:pt x="222638" y="34731"/>
                  </a:lnTo>
                  <a:lnTo>
                    <a:pt x="134398" y="34731"/>
                  </a:lnTo>
                  <a:lnTo>
                    <a:pt x="95663" y="42518"/>
                  </a:lnTo>
                  <a:lnTo>
                    <a:pt x="64030" y="63753"/>
                  </a:lnTo>
                  <a:lnTo>
                    <a:pt x="42702" y="95249"/>
                  </a:lnTo>
                  <a:lnTo>
                    <a:pt x="34881" y="133820"/>
                  </a:lnTo>
                  <a:lnTo>
                    <a:pt x="42702" y="172390"/>
                  </a:lnTo>
                  <a:lnTo>
                    <a:pt x="64029" y="203886"/>
                  </a:lnTo>
                  <a:lnTo>
                    <a:pt x="95661" y="225121"/>
                  </a:lnTo>
                  <a:lnTo>
                    <a:pt x="134398" y="232908"/>
                  </a:lnTo>
                  <a:lnTo>
                    <a:pt x="222637" y="232908"/>
                  </a:lnTo>
                  <a:lnTo>
                    <a:pt x="213721" y="241786"/>
                  </a:lnTo>
                  <a:lnTo>
                    <a:pt x="176833" y="260806"/>
                  </a:lnTo>
                  <a:lnTo>
                    <a:pt x="134398" y="267640"/>
                  </a:lnTo>
                  <a:close/>
                </a:path>
                <a:path w="269240" h="267970">
                  <a:moveTo>
                    <a:pt x="222637" y="232908"/>
                  </a:moveTo>
                  <a:lnTo>
                    <a:pt x="134398" y="232908"/>
                  </a:lnTo>
                  <a:lnTo>
                    <a:pt x="173135" y="225121"/>
                  </a:lnTo>
                  <a:lnTo>
                    <a:pt x="204768" y="203886"/>
                  </a:lnTo>
                  <a:lnTo>
                    <a:pt x="226095" y="172390"/>
                  </a:lnTo>
                  <a:lnTo>
                    <a:pt x="233916" y="133820"/>
                  </a:lnTo>
                  <a:lnTo>
                    <a:pt x="226095" y="95249"/>
                  </a:lnTo>
                  <a:lnTo>
                    <a:pt x="204768" y="63753"/>
                  </a:lnTo>
                  <a:lnTo>
                    <a:pt x="173135" y="42518"/>
                  </a:lnTo>
                  <a:lnTo>
                    <a:pt x="134398" y="34731"/>
                  </a:lnTo>
                  <a:lnTo>
                    <a:pt x="222638" y="34731"/>
                  </a:lnTo>
                  <a:lnTo>
                    <a:pt x="242833" y="54838"/>
                  </a:lnTo>
                  <a:lnTo>
                    <a:pt x="261935" y="91568"/>
                  </a:lnTo>
                  <a:lnTo>
                    <a:pt x="268797" y="133820"/>
                  </a:lnTo>
                  <a:lnTo>
                    <a:pt x="261934" y="176071"/>
                  </a:lnTo>
                  <a:lnTo>
                    <a:pt x="242832" y="212801"/>
                  </a:lnTo>
                  <a:lnTo>
                    <a:pt x="222637" y="23290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103247" y="3492933"/>
              <a:ext cx="134417" cy="13383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451216" y="3499572"/>
              <a:ext cx="121082" cy="1205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060745" y="3785136"/>
              <a:ext cx="219421" cy="72992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043305" y="3767770"/>
              <a:ext cx="254635" cy="107950"/>
            </a:xfrm>
            <a:custGeom>
              <a:avLst/>
              <a:gdLst/>
              <a:ahLst/>
              <a:cxnLst/>
              <a:rect l="l" t="t" r="r" b="b"/>
              <a:pathLst>
                <a:path w="254634" h="107950">
                  <a:moveTo>
                    <a:pt x="200209" y="107723"/>
                  </a:moveTo>
                  <a:lnTo>
                    <a:pt x="54093" y="107723"/>
                  </a:lnTo>
                  <a:lnTo>
                    <a:pt x="33058" y="103484"/>
                  </a:lnTo>
                  <a:lnTo>
                    <a:pt x="15861" y="91929"/>
                  </a:lnTo>
                  <a:lnTo>
                    <a:pt x="4257" y="74807"/>
                  </a:lnTo>
                  <a:lnTo>
                    <a:pt x="0" y="53863"/>
                  </a:lnTo>
                  <a:lnTo>
                    <a:pt x="4257" y="32916"/>
                  </a:lnTo>
                  <a:lnTo>
                    <a:pt x="15861" y="15793"/>
                  </a:lnTo>
                  <a:lnTo>
                    <a:pt x="33058" y="4239"/>
                  </a:lnTo>
                  <a:lnTo>
                    <a:pt x="54093" y="0"/>
                  </a:lnTo>
                  <a:lnTo>
                    <a:pt x="200209" y="0"/>
                  </a:lnTo>
                  <a:lnTo>
                    <a:pt x="221246" y="4239"/>
                  </a:lnTo>
                  <a:lnTo>
                    <a:pt x="238443" y="15793"/>
                  </a:lnTo>
                  <a:lnTo>
                    <a:pt x="250048" y="32916"/>
                  </a:lnTo>
                  <a:lnTo>
                    <a:pt x="250416" y="34731"/>
                  </a:lnTo>
                  <a:lnTo>
                    <a:pt x="54093" y="34731"/>
                  </a:lnTo>
                  <a:lnTo>
                    <a:pt x="46615" y="36234"/>
                  </a:lnTo>
                  <a:lnTo>
                    <a:pt x="40508" y="40334"/>
                  </a:lnTo>
                  <a:lnTo>
                    <a:pt x="36391" y="46416"/>
                  </a:lnTo>
                  <a:lnTo>
                    <a:pt x="34881" y="53863"/>
                  </a:lnTo>
                  <a:lnTo>
                    <a:pt x="36392" y="61309"/>
                  </a:lnTo>
                  <a:lnTo>
                    <a:pt x="40510" y="67389"/>
                  </a:lnTo>
                  <a:lnTo>
                    <a:pt x="46617" y="71489"/>
                  </a:lnTo>
                  <a:lnTo>
                    <a:pt x="54093" y="72992"/>
                  </a:lnTo>
                  <a:lnTo>
                    <a:pt x="250417" y="72992"/>
                  </a:lnTo>
                  <a:lnTo>
                    <a:pt x="250048" y="74807"/>
                  </a:lnTo>
                  <a:lnTo>
                    <a:pt x="238443" y="91929"/>
                  </a:lnTo>
                  <a:lnTo>
                    <a:pt x="221246" y="103484"/>
                  </a:lnTo>
                  <a:lnTo>
                    <a:pt x="200209" y="107723"/>
                  </a:lnTo>
                  <a:close/>
                </a:path>
                <a:path w="254634" h="107950">
                  <a:moveTo>
                    <a:pt x="250417" y="72992"/>
                  </a:moveTo>
                  <a:lnTo>
                    <a:pt x="200209" y="72992"/>
                  </a:lnTo>
                  <a:lnTo>
                    <a:pt x="207689" y="71488"/>
                  </a:lnTo>
                  <a:lnTo>
                    <a:pt x="213797" y="67388"/>
                  </a:lnTo>
                  <a:lnTo>
                    <a:pt x="217914" y="61308"/>
                  </a:lnTo>
                  <a:lnTo>
                    <a:pt x="219424" y="53863"/>
                  </a:lnTo>
                  <a:lnTo>
                    <a:pt x="217914" y="46416"/>
                  </a:lnTo>
                  <a:lnTo>
                    <a:pt x="213796" y="40334"/>
                  </a:lnTo>
                  <a:lnTo>
                    <a:pt x="207689" y="36234"/>
                  </a:lnTo>
                  <a:lnTo>
                    <a:pt x="200209" y="34731"/>
                  </a:lnTo>
                  <a:lnTo>
                    <a:pt x="250416" y="34731"/>
                  </a:lnTo>
                  <a:lnTo>
                    <a:pt x="254305" y="53863"/>
                  </a:lnTo>
                  <a:lnTo>
                    <a:pt x="250417" y="7299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10368895" y="3264414"/>
            <a:ext cx="581660" cy="599440"/>
            <a:chOff x="10368895" y="3264414"/>
            <a:chExt cx="581660" cy="599440"/>
          </a:xfrm>
        </p:grpSpPr>
        <p:sp>
          <p:nvSpPr>
            <p:cNvPr id="153" name="object 153"/>
            <p:cNvSpPr/>
            <p:nvPr/>
          </p:nvSpPr>
          <p:spPr>
            <a:xfrm>
              <a:off x="10502861" y="3625354"/>
              <a:ext cx="317500" cy="203835"/>
            </a:xfrm>
            <a:custGeom>
              <a:avLst/>
              <a:gdLst/>
              <a:ahLst/>
              <a:cxnLst/>
              <a:rect l="l" t="t" r="r" b="b"/>
              <a:pathLst>
                <a:path w="317500" h="203835">
                  <a:moveTo>
                    <a:pt x="286056" y="203381"/>
                  </a:moveTo>
                  <a:lnTo>
                    <a:pt x="31328" y="203381"/>
                  </a:lnTo>
                  <a:lnTo>
                    <a:pt x="19133" y="200908"/>
                  </a:lnTo>
                  <a:lnTo>
                    <a:pt x="9175" y="194163"/>
                  </a:lnTo>
                  <a:lnTo>
                    <a:pt x="2461" y="184158"/>
                  </a:lnTo>
                  <a:lnTo>
                    <a:pt x="0" y="171906"/>
                  </a:lnTo>
                  <a:lnTo>
                    <a:pt x="0" y="31474"/>
                  </a:lnTo>
                  <a:lnTo>
                    <a:pt x="2461" y="19223"/>
                  </a:lnTo>
                  <a:lnTo>
                    <a:pt x="9175" y="9218"/>
                  </a:lnTo>
                  <a:lnTo>
                    <a:pt x="19133" y="2473"/>
                  </a:lnTo>
                  <a:lnTo>
                    <a:pt x="31328" y="0"/>
                  </a:lnTo>
                  <a:lnTo>
                    <a:pt x="286056" y="0"/>
                  </a:lnTo>
                  <a:lnTo>
                    <a:pt x="298251" y="2473"/>
                  </a:lnTo>
                  <a:lnTo>
                    <a:pt x="308209" y="9218"/>
                  </a:lnTo>
                  <a:lnTo>
                    <a:pt x="314923" y="19223"/>
                  </a:lnTo>
                  <a:lnTo>
                    <a:pt x="317385" y="31474"/>
                  </a:lnTo>
                  <a:lnTo>
                    <a:pt x="31328" y="31474"/>
                  </a:lnTo>
                  <a:lnTo>
                    <a:pt x="31328" y="171906"/>
                  </a:lnTo>
                  <a:lnTo>
                    <a:pt x="317385" y="171906"/>
                  </a:lnTo>
                  <a:lnTo>
                    <a:pt x="314923" y="184158"/>
                  </a:lnTo>
                  <a:lnTo>
                    <a:pt x="308209" y="194163"/>
                  </a:lnTo>
                  <a:lnTo>
                    <a:pt x="298251" y="200908"/>
                  </a:lnTo>
                  <a:lnTo>
                    <a:pt x="286056" y="203381"/>
                  </a:lnTo>
                  <a:close/>
                </a:path>
                <a:path w="317500" h="203835">
                  <a:moveTo>
                    <a:pt x="317385" y="171906"/>
                  </a:moveTo>
                  <a:lnTo>
                    <a:pt x="286056" y="171906"/>
                  </a:lnTo>
                  <a:lnTo>
                    <a:pt x="286056" y="31474"/>
                  </a:lnTo>
                  <a:lnTo>
                    <a:pt x="317385" y="31474"/>
                  </a:lnTo>
                  <a:lnTo>
                    <a:pt x="317385" y="17190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384557" y="3280151"/>
              <a:ext cx="549910" cy="413384"/>
            </a:xfrm>
            <a:custGeom>
              <a:avLst/>
              <a:gdLst/>
              <a:ahLst/>
              <a:cxnLst/>
              <a:rect l="l" t="t" r="r" b="b"/>
              <a:pathLst>
                <a:path w="549909" h="413385">
                  <a:moveTo>
                    <a:pt x="542751" y="412968"/>
                  </a:moveTo>
                  <a:lnTo>
                    <a:pt x="7012" y="412968"/>
                  </a:lnTo>
                  <a:lnTo>
                    <a:pt x="0" y="405922"/>
                  </a:lnTo>
                  <a:lnTo>
                    <a:pt x="0" y="7045"/>
                  </a:lnTo>
                  <a:lnTo>
                    <a:pt x="7012" y="0"/>
                  </a:lnTo>
                  <a:lnTo>
                    <a:pt x="542751" y="0"/>
                  </a:lnTo>
                  <a:lnTo>
                    <a:pt x="549763" y="7045"/>
                  </a:lnTo>
                  <a:lnTo>
                    <a:pt x="549763" y="405922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368895" y="3264414"/>
              <a:ext cx="581660" cy="444500"/>
            </a:xfrm>
            <a:custGeom>
              <a:avLst/>
              <a:gdLst/>
              <a:ahLst/>
              <a:cxnLst/>
              <a:rect l="l" t="t" r="r" b="b"/>
              <a:pathLst>
                <a:path w="581659" h="444500">
                  <a:moveTo>
                    <a:pt x="549761" y="444443"/>
                  </a:moveTo>
                  <a:lnTo>
                    <a:pt x="31328" y="444443"/>
                  </a:lnTo>
                  <a:lnTo>
                    <a:pt x="19133" y="441970"/>
                  </a:lnTo>
                  <a:lnTo>
                    <a:pt x="9175" y="435224"/>
                  </a:lnTo>
                  <a:lnTo>
                    <a:pt x="2461" y="425220"/>
                  </a:lnTo>
                  <a:lnTo>
                    <a:pt x="0" y="412968"/>
                  </a:lnTo>
                  <a:lnTo>
                    <a:pt x="0" y="31474"/>
                  </a:lnTo>
                  <a:lnTo>
                    <a:pt x="2461" y="19223"/>
                  </a:lnTo>
                  <a:lnTo>
                    <a:pt x="9175" y="9218"/>
                  </a:lnTo>
                  <a:lnTo>
                    <a:pt x="19133" y="2473"/>
                  </a:lnTo>
                  <a:lnTo>
                    <a:pt x="31328" y="0"/>
                  </a:lnTo>
                  <a:lnTo>
                    <a:pt x="549761" y="0"/>
                  </a:lnTo>
                  <a:lnTo>
                    <a:pt x="561955" y="2473"/>
                  </a:lnTo>
                  <a:lnTo>
                    <a:pt x="571913" y="9218"/>
                  </a:lnTo>
                  <a:lnTo>
                    <a:pt x="578627" y="19223"/>
                  </a:lnTo>
                  <a:lnTo>
                    <a:pt x="581090" y="31474"/>
                  </a:lnTo>
                  <a:lnTo>
                    <a:pt x="31328" y="31474"/>
                  </a:lnTo>
                  <a:lnTo>
                    <a:pt x="31328" y="412968"/>
                  </a:lnTo>
                  <a:lnTo>
                    <a:pt x="581090" y="412968"/>
                  </a:lnTo>
                  <a:lnTo>
                    <a:pt x="578628" y="425220"/>
                  </a:lnTo>
                  <a:lnTo>
                    <a:pt x="571914" y="435224"/>
                  </a:lnTo>
                  <a:lnTo>
                    <a:pt x="561956" y="441970"/>
                  </a:lnTo>
                  <a:lnTo>
                    <a:pt x="549761" y="444443"/>
                  </a:lnTo>
                  <a:close/>
                </a:path>
                <a:path w="581659" h="444500">
                  <a:moveTo>
                    <a:pt x="581090" y="412968"/>
                  </a:moveTo>
                  <a:lnTo>
                    <a:pt x="549761" y="412968"/>
                  </a:lnTo>
                  <a:lnTo>
                    <a:pt x="549761" y="31474"/>
                  </a:lnTo>
                  <a:lnTo>
                    <a:pt x="581090" y="31474"/>
                  </a:lnTo>
                  <a:lnTo>
                    <a:pt x="581090" y="41296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444559" y="3338625"/>
              <a:ext cx="429895" cy="296545"/>
            </a:xfrm>
            <a:custGeom>
              <a:avLst/>
              <a:gdLst/>
              <a:ahLst/>
              <a:cxnLst/>
              <a:rect l="l" t="t" r="r" b="b"/>
              <a:pathLst>
                <a:path w="429895" h="296545">
                  <a:moveTo>
                    <a:pt x="422750" y="296022"/>
                  </a:moveTo>
                  <a:lnTo>
                    <a:pt x="7012" y="296022"/>
                  </a:lnTo>
                  <a:lnTo>
                    <a:pt x="0" y="288976"/>
                  </a:lnTo>
                  <a:lnTo>
                    <a:pt x="0" y="7045"/>
                  </a:lnTo>
                  <a:lnTo>
                    <a:pt x="7012" y="0"/>
                  </a:lnTo>
                  <a:lnTo>
                    <a:pt x="422750" y="0"/>
                  </a:lnTo>
                  <a:lnTo>
                    <a:pt x="429763" y="7045"/>
                  </a:lnTo>
                  <a:lnTo>
                    <a:pt x="429763" y="2889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428892" y="3322889"/>
              <a:ext cx="461645" cy="327660"/>
            </a:xfrm>
            <a:custGeom>
              <a:avLst/>
              <a:gdLst/>
              <a:ahLst/>
              <a:cxnLst/>
              <a:rect l="l" t="t" r="r" b="b"/>
              <a:pathLst>
                <a:path w="461645" h="327660">
                  <a:moveTo>
                    <a:pt x="429765" y="327497"/>
                  </a:moveTo>
                  <a:lnTo>
                    <a:pt x="31328" y="327497"/>
                  </a:lnTo>
                  <a:lnTo>
                    <a:pt x="19133" y="325023"/>
                  </a:lnTo>
                  <a:lnTo>
                    <a:pt x="9175" y="318278"/>
                  </a:lnTo>
                  <a:lnTo>
                    <a:pt x="2461" y="308273"/>
                  </a:lnTo>
                  <a:lnTo>
                    <a:pt x="0" y="296022"/>
                  </a:lnTo>
                  <a:lnTo>
                    <a:pt x="0" y="31474"/>
                  </a:lnTo>
                  <a:lnTo>
                    <a:pt x="2461" y="19223"/>
                  </a:lnTo>
                  <a:lnTo>
                    <a:pt x="9175" y="9218"/>
                  </a:lnTo>
                  <a:lnTo>
                    <a:pt x="19133" y="2473"/>
                  </a:lnTo>
                  <a:lnTo>
                    <a:pt x="31328" y="0"/>
                  </a:lnTo>
                  <a:lnTo>
                    <a:pt x="429765" y="0"/>
                  </a:lnTo>
                  <a:lnTo>
                    <a:pt x="441960" y="2473"/>
                  </a:lnTo>
                  <a:lnTo>
                    <a:pt x="451918" y="9218"/>
                  </a:lnTo>
                  <a:lnTo>
                    <a:pt x="458632" y="19223"/>
                  </a:lnTo>
                  <a:lnTo>
                    <a:pt x="461094" y="31474"/>
                  </a:lnTo>
                  <a:lnTo>
                    <a:pt x="31328" y="31474"/>
                  </a:lnTo>
                  <a:lnTo>
                    <a:pt x="31328" y="296022"/>
                  </a:lnTo>
                  <a:lnTo>
                    <a:pt x="461094" y="296022"/>
                  </a:lnTo>
                  <a:lnTo>
                    <a:pt x="458632" y="308273"/>
                  </a:lnTo>
                  <a:lnTo>
                    <a:pt x="451918" y="318278"/>
                  </a:lnTo>
                  <a:lnTo>
                    <a:pt x="441960" y="325023"/>
                  </a:lnTo>
                  <a:lnTo>
                    <a:pt x="429765" y="327497"/>
                  </a:lnTo>
                  <a:close/>
                </a:path>
                <a:path w="461645" h="327660">
                  <a:moveTo>
                    <a:pt x="461094" y="296022"/>
                  </a:moveTo>
                  <a:lnTo>
                    <a:pt x="429765" y="296022"/>
                  </a:lnTo>
                  <a:lnTo>
                    <a:pt x="429765" y="31474"/>
                  </a:lnTo>
                  <a:lnTo>
                    <a:pt x="461094" y="31474"/>
                  </a:lnTo>
                  <a:lnTo>
                    <a:pt x="461094" y="29602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444559" y="3772577"/>
              <a:ext cx="443230" cy="75565"/>
            </a:xfrm>
            <a:custGeom>
              <a:avLst/>
              <a:gdLst/>
              <a:ahLst/>
              <a:cxnLst/>
              <a:rect l="l" t="t" r="r" b="b"/>
              <a:pathLst>
                <a:path w="443229" h="75564">
                  <a:moveTo>
                    <a:pt x="405565" y="75426"/>
                  </a:moveTo>
                  <a:lnTo>
                    <a:pt x="37536" y="75426"/>
                  </a:lnTo>
                  <a:lnTo>
                    <a:pt x="22939" y="72457"/>
                  </a:lnTo>
                  <a:lnTo>
                    <a:pt x="11006" y="64368"/>
                  </a:lnTo>
                  <a:lnTo>
                    <a:pt x="2954" y="52379"/>
                  </a:lnTo>
                  <a:lnTo>
                    <a:pt x="0" y="37714"/>
                  </a:lnTo>
                  <a:lnTo>
                    <a:pt x="2954" y="23048"/>
                  </a:lnTo>
                  <a:lnTo>
                    <a:pt x="11006" y="11058"/>
                  </a:lnTo>
                  <a:lnTo>
                    <a:pt x="22939" y="2968"/>
                  </a:lnTo>
                  <a:lnTo>
                    <a:pt x="37536" y="0"/>
                  </a:lnTo>
                  <a:lnTo>
                    <a:pt x="405565" y="0"/>
                  </a:lnTo>
                  <a:lnTo>
                    <a:pt x="420163" y="2968"/>
                  </a:lnTo>
                  <a:lnTo>
                    <a:pt x="432096" y="11058"/>
                  </a:lnTo>
                  <a:lnTo>
                    <a:pt x="440149" y="23048"/>
                  </a:lnTo>
                  <a:lnTo>
                    <a:pt x="443104" y="37714"/>
                  </a:lnTo>
                  <a:lnTo>
                    <a:pt x="440149" y="52379"/>
                  </a:lnTo>
                  <a:lnTo>
                    <a:pt x="432096" y="64368"/>
                  </a:lnTo>
                  <a:lnTo>
                    <a:pt x="420163" y="72457"/>
                  </a:lnTo>
                  <a:lnTo>
                    <a:pt x="405565" y="7542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428892" y="3756840"/>
              <a:ext cx="474980" cy="107314"/>
            </a:xfrm>
            <a:custGeom>
              <a:avLst/>
              <a:gdLst/>
              <a:ahLst/>
              <a:cxnLst/>
              <a:rect l="l" t="t" r="r" b="b"/>
              <a:pathLst>
                <a:path w="474979" h="107314">
                  <a:moveTo>
                    <a:pt x="421232" y="106901"/>
                  </a:moveTo>
                  <a:lnTo>
                    <a:pt x="53203" y="106901"/>
                  </a:lnTo>
                  <a:lnTo>
                    <a:pt x="32513" y="102694"/>
                  </a:lnTo>
                  <a:lnTo>
                    <a:pt x="15599" y="91228"/>
                  </a:lnTo>
                  <a:lnTo>
                    <a:pt x="4187" y="74237"/>
                  </a:lnTo>
                  <a:lnTo>
                    <a:pt x="0" y="53451"/>
                  </a:lnTo>
                  <a:lnTo>
                    <a:pt x="4187" y="32666"/>
                  </a:lnTo>
                  <a:lnTo>
                    <a:pt x="15600" y="15673"/>
                  </a:lnTo>
                  <a:lnTo>
                    <a:pt x="32514" y="4207"/>
                  </a:lnTo>
                  <a:lnTo>
                    <a:pt x="53203" y="0"/>
                  </a:lnTo>
                  <a:lnTo>
                    <a:pt x="421232" y="0"/>
                  </a:lnTo>
                  <a:lnTo>
                    <a:pt x="441921" y="4207"/>
                  </a:lnTo>
                  <a:lnTo>
                    <a:pt x="458834" y="15673"/>
                  </a:lnTo>
                  <a:lnTo>
                    <a:pt x="469447" y="31474"/>
                  </a:lnTo>
                  <a:lnTo>
                    <a:pt x="53203" y="31474"/>
                  </a:lnTo>
                  <a:lnTo>
                    <a:pt x="44688" y="33202"/>
                  </a:lnTo>
                  <a:lnTo>
                    <a:pt x="37735" y="37911"/>
                  </a:lnTo>
                  <a:lnTo>
                    <a:pt x="33047" y="44897"/>
                  </a:lnTo>
                  <a:lnTo>
                    <a:pt x="31328" y="53451"/>
                  </a:lnTo>
                  <a:lnTo>
                    <a:pt x="33048" y="62005"/>
                  </a:lnTo>
                  <a:lnTo>
                    <a:pt x="37737" y="68990"/>
                  </a:lnTo>
                  <a:lnTo>
                    <a:pt x="44691" y="73699"/>
                  </a:lnTo>
                  <a:lnTo>
                    <a:pt x="53203" y="75426"/>
                  </a:lnTo>
                  <a:lnTo>
                    <a:pt x="469449" y="75426"/>
                  </a:lnTo>
                  <a:lnTo>
                    <a:pt x="458834" y="91228"/>
                  </a:lnTo>
                  <a:lnTo>
                    <a:pt x="441921" y="102694"/>
                  </a:lnTo>
                  <a:lnTo>
                    <a:pt x="421232" y="106901"/>
                  </a:lnTo>
                  <a:close/>
                </a:path>
                <a:path w="474979" h="107314">
                  <a:moveTo>
                    <a:pt x="469449" y="75426"/>
                  </a:moveTo>
                  <a:lnTo>
                    <a:pt x="421232" y="75426"/>
                  </a:lnTo>
                  <a:lnTo>
                    <a:pt x="429748" y="73699"/>
                  </a:lnTo>
                  <a:lnTo>
                    <a:pt x="436701" y="68989"/>
                  </a:lnTo>
                  <a:lnTo>
                    <a:pt x="441388" y="62004"/>
                  </a:lnTo>
                  <a:lnTo>
                    <a:pt x="443106" y="53451"/>
                  </a:lnTo>
                  <a:lnTo>
                    <a:pt x="441387" y="44897"/>
                  </a:lnTo>
                  <a:lnTo>
                    <a:pt x="436699" y="37911"/>
                  </a:lnTo>
                  <a:lnTo>
                    <a:pt x="429746" y="33202"/>
                  </a:lnTo>
                  <a:lnTo>
                    <a:pt x="421232" y="31474"/>
                  </a:lnTo>
                  <a:lnTo>
                    <a:pt x="469447" y="31474"/>
                  </a:lnTo>
                  <a:lnTo>
                    <a:pt x="470247" y="32666"/>
                  </a:lnTo>
                  <a:lnTo>
                    <a:pt x="474435" y="53451"/>
                  </a:lnTo>
                  <a:lnTo>
                    <a:pt x="470247" y="74237"/>
                  </a:lnTo>
                  <a:lnTo>
                    <a:pt x="469449" y="7542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11776147" y="3263961"/>
            <a:ext cx="617855" cy="600075"/>
            <a:chOff x="11776147" y="3263961"/>
            <a:chExt cx="617855" cy="600075"/>
          </a:xfrm>
        </p:grpSpPr>
        <p:sp>
          <p:nvSpPr>
            <p:cNvPr id="161" name="object 161"/>
            <p:cNvSpPr/>
            <p:nvPr/>
          </p:nvSpPr>
          <p:spPr>
            <a:xfrm>
              <a:off x="11776147" y="3334127"/>
              <a:ext cx="617855" cy="530225"/>
            </a:xfrm>
            <a:custGeom>
              <a:avLst/>
              <a:gdLst/>
              <a:ahLst/>
              <a:cxnLst/>
              <a:rect l="l" t="t" r="r" b="b"/>
              <a:pathLst>
                <a:path w="617854" h="530225">
                  <a:moveTo>
                    <a:pt x="583537" y="529804"/>
                  </a:moveTo>
                  <a:lnTo>
                    <a:pt x="33880" y="529804"/>
                  </a:lnTo>
                  <a:lnTo>
                    <a:pt x="20692" y="527142"/>
                  </a:lnTo>
                  <a:lnTo>
                    <a:pt x="9923" y="519879"/>
                  </a:lnTo>
                  <a:lnTo>
                    <a:pt x="2662" y="509108"/>
                  </a:lnTo>
                  <a:lnTo>
                    <a:pt x="0" y="495917"/>
                  </a:lnTo>
                  <a:lnTo>
                    <a:pt x="0" y="33887"/>
                  </a:lnTo>
                  <a:lnTo>
                    <a:pt x="2662" y="20696"/>
                  </a:lnTo>
                  <a:lnTo>
                    <a:pt x="9923" y="9925"/>
                  </a:lnTo>
                  <a:lnTo>
                    <a:pt x="20692" y="2662"/>
                  </a:lnTo>
                  <a:lnTo>
                    <a:pt x="33880" y="0"/>
                  </a:lnTo>
                  <a:lnTo>
                    <a:pt x="583537" y="0"/>
                  </a:lnTo>
                  <a:lnTo>
                    <a:pt x="596725" y="2663"/>
                  </a:lnTo>
                  <a:lnTo>
                    <a:pt x="607495" y="9926"/>
                  </a:lnTo>
                  <a:lnTo>
                    <a:pt x="614755" y="20697"/>
                  </a:lnTo>
                  <a:lnTo>
                    <a:pt x="617418" y="33887"/>
                  </a:lnTo>
                  <a:lnTo>
                    <a:pt x="33880" y="33887"/>
                  </a:lnTo>
                  <a:lnTo>
                    <a:pt x="33880" y="495917"/>
                  </a:lnTo>
                  <a:lnTo>
                    <a:pt x="617418" y="495917"/>
                  </a:lnTo>
                  <a:lnTo>
                    <a:pt x="614755" y="509108"/>
                  </a:lnTo>
                  <a:lnTo>
                    <a:pt x="607495" y="519879"/>
                  </a:lnTo>
                  <a:lnTo>
                    <a:pt x="596725" y="527142"/>
                  </a:lnTo>
                  <a:lnTo>
                    <a:pt x="583537" y="529804"/>
                  </a:lnTo>
                  <a:close/>
                </a:path>
                <a:path w="617854" h="530225">
                  <a:moveTo>
                    <a:pt x="617418" y="495917"/>
                  </a:moveTo>
                  <a:lnTo>
                    <a:pt x="583537" y="495917"/>
                  </a:lnTo>
                  <a:lnTo>
                    <a:pt x="583537" y="33887"/>
                  </a:lnTo>
                  <a:lnTo>
                    <a:pt x="617418" y="33887"/>
                  </a:lnTo>
                  <a:lnTo>
                    <a:pt x="617418" y="49591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1793085" y="3351071"/>
              <a:ext cx="583565" cy="397510"/>
            </a:xfrm>
            <a:custGeom>
              <a:avLst/>
              <a:gdLst/>
              <a:ahLst/>
              <a:cxnLst/>
              <a:rect l="l" t="t" r="r" b="b"/>
              <a:pathLst>
                <a:path w="583565" h="397510">
                  <a:moveTo>
                    <a:pt x="575953" y="397220"/>
                  </a:moveTo>
                  <a:lnTo>
                    <a:pt x="7584" y="397220"/>
                  </a:lnTo>
                  <a:lnTo>
                    <a:pt x="0" y="389634"/>
                  </a:lnTo>
                  <a:lnTo>
                    <a:pt x="0" y="7585"/>
                  </a:lnTo>
                  <a:lnTo>
                    <a:pt x="7584" y="0"/>
                  </a:lnTo>
                  <a:lnTo>
                    <a:pt x="575953" y="0"/>
                  </a:lnTo>
                  <a:lnTo>
                    <a:pt x="583537" y="7585"/>
                  </a:lnTo>
                  <a:lnTo>
                    <a:pt x="583537" y="38963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776147" y="3334127"/>
              <a:ext cx="617855" cy="431165"/>
            </a:xfrm>
            <a:custGeom>
              <a:avLst/>
              <a:gdLst/>
              <a:ahLst/>
              <a:cxnLst/>
              <a:rect l="l" t="t" r="r" b="b"/>
              <a:pathLst>
                <a:path w="617854" h="431164">
                  <a:moveTo>
                    <a:pt x="583537" y="431107"/>
                  </a:moveTo>
                  <a:lnTo>
                    <a:pt x="33880" y="431107"/>
                  </a:lnTo>
                  <a:lnTo>
                    <a:pt x="20692" y="428445"/>
                  </a:lnTo>
                  <a:lnTo>
                    <a:pt x="9923" y="421182"/>
                  </a:lnTo>
                  <a:lnTo>
                    <a:pt x="2662" y="410411"/>
                  </a:lnTo>
                  <a:lnTo>
                    <a:pt x="0" y="397220"/>
                  </a:lnTo>
                  <a:lnTo>
                    <a:pt x="0" y="33887"/>
                  </a:lnTo>
                  <a:lnTo>
                    <a:pt x="2662" y="20696"/>
                  </a:lnTo>
                  <a:lnTo>
                    <a:pt x="9923" y="9925"/>
                  </a:lnTo>
                  <a:lnTo>
                    <a:pt x="20692" y="2662"/>
                  </a:lnTo>
                  <a:lnTo>
                    <a:pt x="33880" y="0"/>
                  </a:lnTo>
                  <a:lnTo>
                    <a:pt x="583537" y="0"/>
                  </a:lnTo>
                  <a:lnTo>
                    <a:pt x="596725" y="2663"/>
                  </a:lnTo>
                  <a:lnTo>
                    <a:pt x="607495" y="9926"/>
                  </a:lnTo>
                  <a:lnTo>
                    <a:pt x="614755" y="20697"/>
                  </a:lnTo>
                  <a:lnTo>
                    <a:pt x="617418" y="33887"/>
                  </a:lnTo>
                  <a:lnTo>
                    <a:pt x="33880" y="33887"/>
                  </a:lnTo>
                  <a:lnTo>
                    <a:pt x="33880" y="397220"/>
                  </a:lnTo>
                  <a:lnTo>
                    <a:pt x="617418" y="397220"/>
                  </a:lnTo>
                  <a:lnTo>
                    <a:pt x="614755" y="410411"/>
                  </a:lnTo>
                  <a:lnTo>
                    <a:pt x="607495" y="421182"/>
                  </a:lnTo>
                  <a:lnTo>
                    <a:pt x="596725" y="428445"/>
                  </a:lnTo>
                  <a:lnTo>
                    <a:pt x="583537" y="431107"/>
                  </a:lnTo>
                  <a:close/>
                </a:path>
                <a:path w="617854" h="431164">
                  <a:moveTo>
                    <a:pt x="617418" y="397220"/>
                  </a:moveTo>
                  <a:lnTo>
                    <a:pt x="583537" y="397220"/>
                  </a:lnTo>
                  <a:lnTo>
                    <a:pt x="583537" y="33887"/>
                  </a:lnTo>
                  <a:lnTo>
                    <a:pt x="617418" y="33887"/>
                  </a:lnTo>
                  <a:lnTo>
                    <a:pt x="617418" y="39722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846984" y="3351071"/>
              <a:ext cx="476250" cy="349250"/>
            </a:xfrm>
            <a:custGeom>
              <a:avLst/>
              <a:gdLst/>
              <a:ahLst/>
              <a:cxnLst/>
              <a:rect l="l" t="t" r="r" b="b"/>
              <a:pathLst>
                <a:path w="476250" h="349250">
                  <a:moveTo>
                    <a:pt x="468158" y="349005"/>
                  </a:moveTo>
                  <a:lnTo>
                    <a:pt x="7584" y="349005"/>
                  </a:lnTo>
                  <a:lnTo>
                    <a:pt x="0" y="341419"/>
                  </a:lnTo>
                  <a:lnTo>
                    <a:pt x="0" y="7585"/>
                  </a:lnTo>
                  <a:lnTo>
                    <a:pt x="7584" y="0"/>
                  </a:lnTo>
                  <a:lnTo>
                    <a:pt x="468158" y="0"/>
                  </a:lnTo>
                  <a:lnTo>
                    <a:pt x="475742" y="7585"/>
                  </a:lnTo>
                  <a:lnTo>
                    <a:pt x="475742" y="34141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830037" y="3334130"/>
              <a:ext cx="550545" cy="479425"/>
            </a:xfrm>
            <a:custGeom>
              <a:avLst/>
              <a:gdLst/>
              <a:ahLst/>
              <a:cxnLst/>
              <a:rect l="l" t="t" r="r" b="b"/>
              <a:pathLst>
                <a:path w="550545" h="479425">
                  <a:moveTo>
                    <a:pt x="509625" y="33896"/>
                  </a:moveTo>
                  <a:lnTo>
                    <a:pt x="506958" y="20701"/>
                  </a:lnTo>
                  <a:lnTo>
                    <a:pt x="499694" y="9931"/>
                  </a:lnTo>
                  <a:lnTo>
                    <a:pt x="488937" y="2667"/>
                  </a:lnTo>
                  <a:lnTo>
                    <a:pt x="475742" y="0"/>
                  </a:lnTo>
                  <a:lnTo>
                    <a:pt x="475742" y="33896"/>
                  </a:lnTo>
                  <a:lnTo>
                    <a:pt x="475742" y="349008"/>
                  </a:lnTo>
                  <a:lnTo>
                    <a:pt x="33883" y="349008"/>
                  </a:lnTo>
                  <a:lnTo>
                    <a:pt x="33883" y="33896"/>
                  </a:lnTo>
                  <a:lnTo>
                    <a:pt x="475742" y="33896"/>
                  </a:lnTo>
                  <a:lnTo>
                    <a:pt x="475742" y="0"/>
                  </a:lnTo>
                  <a:lnTo>
                    <a:pt x="33883" y="0"/>
                  </a:lnTo>
                  <a:lnTo>
                    <a:pt x="20688" y="2667"/>
                  </a:lnTo>
                  <a:lnTo>
                    <a:pt x="9918" y="9931"/>
                  </a:lnTo>
                  <a:lnTo>
                    <a:pt x="2667" y="20701"/>
                  </a:lnTo>
                  <a:lnTo>
                    <a:pt x="0" y="33896"/>
                  </a:lnTo>
                  <a:lnTo>
                    <a:pt x="0" y="349008"/>
                  </a:lnTo>
                  <a:lnTo>
                    <a:pt x="2667" y="362204"/>
                  </a:lnTo>
                  <a:lnTo>
                    <a:pt x="9918" y="372973"/>
                  </a:lnTo>
                  <a:lnTo>
                    <a:pt x="20688" y="380238"/>
                  </a:lnTo>
                  <a:lnTo>
                    <a:pt x="33883" y="382892"/>
                  </a:lnTo>
                  <a:lnTo>
                    <a:pt x="475742" y="382892"/>
                  </a:lnTo>
                  <a:lnTo>
                    <a:pt x="488937" y="380238"/>
                  </a:lnTo>
                  <a:lnTo>
                    <a:pt x="499694" y="372973"/>
                  </a:lnTo>
                  <a:lnTo>
                    <a:pt x="506958" y="362204"/>
                  </a:lnTo>
                  <a:lnTo>
                    <a:pt x="509625" y="349008"/>
                  </a:lnTo>
                  <a:lnTo>
                    <a:pt x="509625" y="33896"/>
                  </a:lnTo>
                  <a:close/>
                </a:path>
                <a:path w="550545" h="479425">
                  <a:moveTo>
                    <a:pt x="549973" y="453034"/>
                  </a:moveTo>
                  <a:lnTo>
                    <a:pt x="542391" y="445452"/>
                  </a:lnTo>
                  <a:lnTo>
                    <a:pt x="265417" y="445452"/>
                  </a:lnTo>
                  <a:lnTo>
                    <a:pt x="257835" y="453034"/>
                  </a:lnTo>
                  <a:lnTo>
                    <a:pt x="257835" y="471754"/>
                  </a:lnTo>
                  <a:lnTo>
                    <a:pt x="265417" y="479336"/>
                  </a:lnTo>
                  <a:lnTo>
                    <a:pt x="542391" y="479336"/>
                  </a:lnTo>
                  <a:lnTo>
                    <a:pt x="549973" y="471754"/>
                  </a:lnTo>
                  <a:lnTo>
                    <a:pt x="549973" y="45303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2031411" y="3263961"/>
              <a:ext cx="107289" cy="16497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879105" y="3263961"/>
              <a:ext cx="107286" cy="16497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183717" y="3263961"/>
              <a:ext cx="107286" cy="16497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14701907" y="3231220"/>
            <a:ext cx="658495" cy="657860"/>
            <a:chOff x="14701907" y="3231220"/>
            <a:chExt cx="658495" cy="657860"/>
          </a:xfrm>
        </p:grpSpPr>
        <p:sp>
          <p:nvSpPr>
            <p:cNvPr id="170" name="object 170"/>
            <p:cNvSpPr/>
            <p:nvPr/>
          </p:nvSpPr>
          <p:spPr>
            <a:xfrm>
              <a:off x="14701907" y="3424579"/>
              <a:ext cx="464820" cy="464184"/>
            </a:xfrm>
            <a:custGeom>
              <a:avLst/>
              <a:gdLst/>
              <a:ahLst/>
              <a:cxnLst/>
              <a:rect l="l" t="t" r="r" b="b"/>
              <a:pathLst>
                <a:path w="464819" h="464185">
                  <a:moveTo>
                    <a:pt x="200868" y="463951"/>
                  </a:moveTo>
                  <a:lnTo>
                    <a:pt x="10172" y="287930"/>
                  </a:lnTo>
                  <a:lnTo>
                    <a:pt x="0" y="263409"/>
                  </a:lnTo>
                  <a:lnTo>
                    <a:pt x="2543" y="250363"/>
                  </a:lnTo>
                  <a:lnTo>
                    <a:pt x="239285" y="10157"/>
                  </a:lnTo>
                  <a:lnTo>
                    <a:pt x="263843" y="0"/>
                  </a:lnTo>
                  <a:lnTo>
                    <a:pt x="270477" y="635"/>
                  </a:lnTo>
                  <a:lnTo>
                    <a:pt x="276913" y="2539"/>
                  </a:lnTo>
                  <a:lnTo>
                    <a:pt x="282953" y="5714"/>
                  </a:lnTo>
                  <a:lnTo>
                    <a:pt x="288401" y="10157"/>
                  </a:lnTo>
                  <a:lnTo>
                    <a:pt x="312960" y="34675"/>
                  </a:lnTo>
                  <a:lnTo>
                    <a:pt x="263843" y="34675"/>
                  </a:lnTo>
                  <a:lnTo>
                    <a:pt x="34731" y="263409"/>
                  </a:lnTo>
                  <a:lnTo>
                    <a:pt x="200868" y="429273"/>
                  </a:lnTo>
                  <a:lnTo>
                    <a:pt x="249987" y="429273"/>
                  </a:lnTo>
                  <a:lnTo>
                    <a:pt x="225426" y="453794"/>
                  </a:lnTo>
                  <a:lnTo>
                    <a:pt x="219979" y="458238"/>
                  </a:lnTo>
                  <a:lnTo>
                    <a:pt x="213938" y="461412"/>
                  </a:lnTo>
                  <a:lnTo>
                    <a:pt x="207502" y="463316"/>
                  </a:lnTo>
                  <a:lnTo>
                    <a:pt x="200868" y="463951"/>
                  </a:lnTo>
                  <a:close/>
                </a:path>
                <a:path w="464819" h="464185">
                  <a:moveTo>
                    <a:pt x="249987" y="429273"/>
                  </a:moveTo>
                  <a:lnTo>
                    <a:pt x="200868" y="429273"/>
                  </a:lnTo>
                  <a:lnTo>
                    <a:pt x="429980" y="200538"/>
                  </a:lnTo>
                  <a:lnTo>
                    <a:pt x="263843" y="34675"/>
                  </a:lnTo>
                  <a:lnTo>
                    <a:pt x="312960" y="34675"/>
                  </a:lnTo>
                  <a:lnTo>
                    <a:pt x="454539" y="176020"/>
                  </a:lnTo>
                  <a:lnTo>
                    <a:pt x="462169" y="187491"/>
                  </a:lnTo>
                  <a:lnTo>
                    <a:pt x="464712" y="200540"/>
                  </a:lnTo>
                  <a:lnTo>
                    <a:pt x="462169" y="213588"/>
                  </a:lnTo>
                  <a:lnTo>
                    <a:pt x="454539" y="225059"/>
                  </a:lnTo>
                  <a:lnTo>
                    <a:pt x="249987" y="429273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4798917" y="3248558"/>
              <a:ext cx="544195" cy="543560"/>
            </a:xfrm>
            <a:custGeom>
              <a:avLst/>
              <a:gdLst/>
              <a:ahLst/>
              <a:cxnLst/>
              <a:rect l="l" t="t" r="r" b="b"/>
              <a:pathLst>
                <a:path w="544194" h="543560">
                  <a:moveTo>
                    <a:pt x="236040" y="543114"/>
                  </a:moveTo>
                  <a:lnTo>
                    <a:pt x="226828" y="543114"/>
                  </a:lnTo>
                  <a:lnTo>
                    <a:pt x="222412" y="541287"/>
                  </a:lnTo>
                  <a:lnTo>
                    <a:pt x="5087" y="324320"/>
                  </a:lnTo>
                  <a:lnTo>
                    <a:pt x="1271" y="318584"/>
                  </a:lnTo>
                  <a:lnTo>
                    <a:pt x="0" y="312060"/>
                  </a:lnTo>
                  <a:lnTo>
                    <a:pt x="1271" y="305537"/>
                  </a:lnTo>
                  <a:lnTo>
                    <a:pt x="5087" y="299802"/>
                  </a:lnTo>
                  <a:lnTo>
                    <a:pt x="303690" y="1693"/>
                  </a:lnTo>
                  <a:lnTo>
                    <a:pt x="308136" y="0"/>
                  </a:lnTo>
                  <a:lnTo>
                    <a:pt x="317022" y="0"/>
                  </a:lnTo>
                  <a:lnTo>
                    <a:pt x="321468" y="1693"/>
                  </a:lnTo>
                  <a:lnTo>
                    <a:pt x="538926" y="218793"/>
                  </a:lnTo>
                  <a:lnTo>
                    <a:pt x="542742" y="224529"/>
                  </a:lnTo>
                  <a:lnTo>
                    <a:pt x="544014" y="231053"/>
                  </a:lnTo>
                  <a:lnTo>
                    <a:pt x="542742" y="237577"/>
                  </a:lnTo>
                  <a:lnTo>
                    <a:pt x="538926" y="243311"/>
                  </a:lnTo>
                  <a:lnTo>
                    <a:pt x="240456" y="54128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4781553" y="3231220"/>
              <a:ext cx="579120" cy="577850"/>
            </a:xfrm>
            <a:custGeom>
              <a:avLst/>
              <a:gdLst/>
              <a:ahLst/>
              <a:cxnLst/>
              <a:rect l="l" t="t" r="r" b="b"/>
              <a:pathLst>
                <a:path w="579119" h="577850">
                  <a:moveTo>
                    <a:pt x="248799" y="577792"/>
                  </a:moveTo>
                  <a:lnTo>
                    <a:pt x="10172" y="353919"/>
                  </a:lnTo>
                  <a:lnTo>
                    <a:pt x="0" y="329399"/>
                  </a:lnTo>
                  <a:lnTo>
                    <a:pt x="2543" y="316352"/>
                  </a:lnTo>
                  <a:lnTo>
                    <a:pt x="305385" y="10157"/>
                  </a:lnTo>
                  <a:lnTo>
                    <a:pt x="329944" y="0"/>
                  </a:lnTo>
                  <a:lnTo>
                    <a:pt x="336751" y="672"/>
                  </a:lnTo>
                  <a:lnTo>
                    <a:pt x="343234" y="2639"/>
                  </a:lnTo>
                  <a:lnTo>
                    <a:pt x="349211" y="5826"/>
                  </a:lnTo>
                  <a:lnTo>
                    <a:pt x="354499" y="10157"/>
                  </a:lnTo>
                  <a:lnTo>
                    <a:pt x="379058" y="34675"/>
                  </a:lnTo>
                  <a:lnTo>
                    <a:pt x="329944" y="34675"/>
                  </a:lnTo>
                  <a:lnTo>
                    <a:pt x="34731" y="329399"/>
                  </a:lnTo>
                  <a:lnTo>
                    <a:pt x="248799" y="543114"/>
                  </a:lnTo>
                  <a:lnTo>
                    <a:pt x="297918" y="543114"/>
                  </a:lnTo>
                  <a:lnTo>
                    <a:pt x="273357" y="567635"/>
                  </a:lnTo>
                  <a:lnTo>
                    <a:pt x="268067" y="571965"/>
                  </a:lnTo>
                  <a:lnTo>
                    <a:pt x="262089" y="575152"/>
                  </a:lnTo>
                  <a:lnTo>
                    <a:pt x="255605" y="577119"/>
                  </a:lnTo>
                  <a:lnTo>
                    <a:pt x="248799" y="577792"/>
                  </a:lnTo>
                  <a:close/>
                </a:path>
                <a:path w="579119" h="577850">
                  <a:moveTo>
                    <a:pt x="297918" y="543114"/>
                  </a:moveTo>
                  <a:lnTo>
                    <a:pt x="248799" y="543114"/>
                  </a:lnTo>
                  <a:lnTo>
                    <a:pt x="544011" y="248390"/>
                  </a:lnTo>
                  <a:lnTo>
                    <a:pt x="329944" y="34675"/>
                  </a:lnTo>
                  <a:lnTo>
                    <a:pt x="379058" y="34675"/>
                  </a:lnTo>
                  <a:lnTo>
                    <a:pt x="568567" y="223872"/>
                  </a:lnTo>
                  <a:lnTo>
                    <a:pt x="576197" y="235343"/>
                  </a:lnTo>
                  <a:lnTo>
                    <a:pt x="578740" y="248391"/>
                  </a:lnTo>
                  <a:lnTo>
                    <a:pt x="576197" y="261440"/>
                  </a:lnTo>
                  <a:lnTo>
                    <a:pt x="568567" y="272910"/>
                  </a:lnTo>
                  <a:lnTo>
                    <a:pt x="297918" y="54311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4889850" y="3339339"/>
              <a:ext cx="362585" cy="361950"/>
            </a:xfrm>
            <a:custGeom>
              <a:avLst/>
              <a:gdLst/>
              <a:ahLst/>
              <a:cxnLst/>
              <a:rect l="l" t="t" r="r" b="b"/>
              <a:pathLst>
                <a:path w="362584" h="361950">
                  <a:moveTo>
                    <a:pt x="54016" y="361553"/>
                  </a:moveTo>
                  <a:lnTo>
                    <a:pt x="45125" y="361553"/>
                  </a:lnTo>
                  <a:lnTo>
                    <a:pt x="40682" y="359859"/>
                  </a:lnTo>
                  <a:lnTo>
                    <a:pt x="1830" y="321071"/>
                  </a:lnTo>
                  <a:lnTo>
                    <a:pt x="0" y="316662"/>
                  </a:lnTo>
                  <a:lnTo>
                    <a:pt x="0" y="307465"/>
                  </a:lnTo>
                  <a:lnTo>
                    <a:pt x="1830" y="303056"/>
                  </a:lnTo>
                  <a:lnTo>
                    <a:pt x="303553" y="1827"/>
                  </a:lnTo>
                  <a:lnTo>
                    <a:pt x="307970" y="0"/>
                  </a:lnTo>
                  <a:lnTo>
                    <a:pt x="317182" y="0"/>
                  </a:lnTo>
                  <a:lnTo>
                    <a:pt x="321598" y="1827"/>
                  </a:lnTo>
                  <a:lnTo>
                    <a:pt x="357060" y="37230"/>
                  </a:lnTo>
                  <a:lnTo>
                    <a:pt x="360875" y="42966"/>
                  </a:lnTo>
                  <a:lnTo>
                    <a:pt x="362147" y="49490"/>
                  </a:lnTo>
                  <a:lnTo>
                    <a:pt x="360875" y="56013"/>
                  </a:lnTo>
                  <a:lnTo>
                    <a:pt x="357060" y="61748"/>
                  </a:lnTo>
                  <a:lnTo>
                    <a:pt x="58459" y="35985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4872476" y="3322014"/>
              <a:ext cx="397510" cy="566420"/>
            </a:xfrm>
            <a:custGeom>
              <a:avLst/>
              <a:gdLst/>
              <a:ahLst/>
              <a:cxnLst/>
              <a:rect l="l" t="t" r="r" b="b"/>
              <a:pathLst>
                <a:path w="397509" h="566420">
                  <a:moveTo>
                    <a:pt x="159359" y="539000"/>
                  </a:moveTo>
                  <a:lnTo>
                    <a:pt x="151587" y="531241"/>
                  </a:lnTo>
                  <a:lnTo>
                    <a:pt x="14185" y="531241"/>
                  </a:lnTo>
                  <a:lnTo>
                    <a:pt x="6413" y="539000"/>
                  </a:lnTo>
                  <a:lnTo>
                    <a:pt x="6413" y="558152"/>
                  </a:lnTo>
                  <a:lnTo>
                    <a:pt x="14185" y="565924"/>
                  </a:lnTo>
                  <a:lnTo>
                    <a:pt x="151587" y="565924"/>
                  </a:lnTo>
                  <a:lnTo>
                    <a:pt x="159359" y="558152"/>
                  </a:lnTo>
                  <a:lnTo>
                    <a:pt x="159359" y="539000"/>
                  </a:lnTo>
                  <a:close/>
                </a:path>
                <a:path w="397509" h="566420">
                  <a:moveTo>
                    <a:pt x="396887" y="66814"/>
                  </a:moveTo>
                  <a:lnTo>
                    <a:pt x="379056" y="34671"/>
                  </a:lnTo>
                  <a:lnTo>
                    <a:pt x="362153" y="17792"/>
                  </a:lnTo>
                  <a:lnTo>
                    <a:pt x="362153" y="66814"/>
                  </a:lnTo>
                  <a:lnTo>
                    <a:pt x="66941" y="361543"/>
                  </a:lnTo>
                  <a:lnTo>
                    <a:pt x="34734" y="329387"/>
                  </a:lnTo>
                  <a:lnTo>
                    <a:pt x="329946" y="34671"/>
                  </a:lnTo>
                  <a:lnTo>
                    <a:pt x="362153" y="66814"/>
                  </a:lnTo>
                  <a:lnTo>
                    <a:pt x="362153" y="17792"/>
                  </a:lnTo>
                  <a:lnTo>
                    <a:pt x="329946" y="0"/>
                  </a:lnTo>
                  <a:lnTo>
                    <a:pt x="323316" y="622"/>
                  </a:lnTo>
                  <a:lnTo>
                    <a:pt x="10172" y="304876"/>
                  </a:lnTo>
                  <a:lnTo>
                    <a:pt x="0" y="329387"/>
                  </a:lnTo>
                  <a:lnTo>
                    <a:pt x="673" y="336194"/>
                  </a:lnTo>
                  <a:lnTo>
                    <a:pt x="42379" y="386067"/>
                  </a:lnTo>
                  <a:lnTo>
                    <a:pt x="66941" y="396214"/>
                  </a:lnTo>
                  <a:lnTo>
                    <a:pt x="73571" y="395579"/>
                  </a:lnTo>
                  <a:lnTo>
                    <a:pt x="80010" y="393674"/>
                  </a:lnTo>
                  <a:lnTo>
                    <a:pt x="86055" y="390512"/>
                  </a:lnTo>
                  <a:lnTo>
                    <a:pt x="91503" y="386067"/>
                  </a:lnTo>
                  <a:lnTo>
                    <a:pt x="116052" y="361543"/>
                  </a:lnTo>
                  <a:lnTo>
                    <a:pt x="386702" y="91338"/>
                  </a:lnTo>
                  <a:lnTo>
                    <a:pt x="391045" y="86055"/>
                  </a:lnTo>
                  <a:lnTo>
                    <a:pt x="394233" y="80086"/>
                  </a:lnTo>
                  <a:lnTo>
                    <a:pt x="396201" y="73621"/>
                  </a:lnTo>
                  <a:lnTo>
                    <a:pt x="396887" y="66814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/>
          <p:nvPr/>
        </p:nvSpPr>
        <p:spPr>
          <a:xfrm>
            <a:off x="13316762" y="3231171"/>
            <a:ext cx="486621" cy="6573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6" name="object 176"/>
          <p:cNvGrpSpPr/>
          <p:nvPr/>
        </p:nvGrpSpPr>
        <p:grpSpPr>
          <a:xfrm>
            <a:off x="16273598" y="3231025"/>
            <a:ext cx="437515" cy="657225"/>
            <a:chOff x="16273598" y="3231025"/>
            <a:chExt cx="437515" cy="657225"/>
          </a:xfrm>
        </p:grpSpPr>
        <p:sp>
          <p:nvSpPr>
            <p:cNvPr id="177" name="object 177"/>
            <p:cNvSpPr/>
            <p:nvPr/>
          </p:nvSpPr>
          <p:spPr>
            <a:xfrm>
              <a:off x="16437025" y="3231031"/>
              <a:ext cx="273685" cy="615315"/>
            </a:xfrm>
            <a:custGeom>
              <a:avLst/>
              <a:gdLst/>
              <a:ahLst/>
              <a:cxnLst/>
              <a:rect l="l" t="t" r="r" b="b"/>
              <a:pathLst>
                <a:path w="273684" h="615314">
                  <a:moveTo>
                    <a:pt x="273532" y="307378"/>
                  </a:moveTo>
                  <a:lnTo>
                    <a:pt x="270598" y="260527"/>
                  </a:lnTo>
                  <a:lnTo>
                    <a:pt x="261937" y="215303"/>
                  </a:lnTo>
                  <a:lnTo>
                    <a:pt x="247764" y="172389"/>
                  </a:lnTo>
                  <a:lnTo>
                    <a:pt x="228307" y="132448"/>
                  </a:lnTo>
                  <a:lnTo>
                    <a:pt x="203771" y="96139"/>
                  </a:lnTo>
                  <a:lnTo>
                    <a:pt x="164033" y="54965"/>
                  </a:lnTo>
                  <a:lnTo>
                    <a:pt x="118833" y="24828"/>
                  </a:lnTo>
                  <a:lnTo>
                    <a:pt x="69329" y="6311"/>
                  </a:lnTo>
                  <a:lnTo>
                    <a:pt x="26936" y="1244"/>
                  </a:lnTo>
                  <a:lnTo>
                    <a:pt x="25692" y="0"/>
                  </a:lnTo>
                  <a:lnTo>
                    <a:pt x="16649" y="0"/>
                  </a:lnTo>
                  <a:lnTo>
                    <a:pt x="7505" y="0"/>
                  </a:lnTo>
                  <a:lnTo>
                    <a:pt x="0" y="7302"/>
                  </a:lnTo>
                  <a:lnTo>
                    <a:pt x="0" y="540689"/>
                  </a:lnTo>
                  <a:lnTo>
                    <a:pt x="7416" y="547979"/>
                  </a:lnTo>
                  <a:lnTo>
                    <a:pt x="25692" y="547979"/>
                  </a:lnTo>
                  <a:lnTo>
                    <a:pt x="33108" y="540689"/>
                  </a:lnTo>
                  <a:lnTo>
                    <a:pt x="33108" y="34594"/>
                  </a:lnTo>
                  <a:lnTo>
                    <a:pt x="61722" y="38061"/>
                  </a:lnTo>
                  <a:lnTo>
                    <a:pt x="104228" y="54152"/>
                  </a:lnTo>
                  <a:lnTo>
                    <a:pt x="143192" y="80340"/>
                  </a:lnTo>
                  <a:lnTo>
                    <a:pt x="177609" y="116103"/>
                  </a:lnTo>
                  <a:lnTo>
                    <a:pt x="204520" y="157581"/>
                  </a:lnTo>
                  <a:lnTo>
                    <a:pt x="224218" y="204063"/>
                  </a:lnTo>
                  <a:lnTo>
                    <a:pt x="236308" y="254393"/>
                  </a:lnTo>
                  <a:lnTo>
                    <a:pt x="240423" y="307378"/>
                  </a:lnTo>
                  <a:lnTo>
                    <a:pt x="236296" y="360362"/>
                  </a:lnTo>
                  <a:lnTo>
                    <a:pt x="224180" y="410692"/>
                  </a:lnTo>
                  <a:lnTo>
                    <a:pt x="204470" y="457161"/>
                  </a:lnTo>
                  <a:lnTo>
                    <a:pt x="177558" y="498640"/>
                  </a:lnTo>
                  <a:lnTo>
                    <a:pt x="143129" y="534390"/>
                  </a:lnTo>
                  <a:lnTo>
                    <a:pt x="104178" y="560565"/>
                  </a:lnTo>
                  <a:lnTo>
                    <a:pt x="61658" y="576643"/>
                  </a:lnTo>
                  <a:lnTo>
                    <a:pt x="16560" y="582117"/>
                  </a:lnTo>
                  <a:lnTo>
                    <a:pt x="16586" y="614705"/>
                  </a:lnTo>
                  <a:lnTo>
                    <a:pt x="69253" y="608406"/>
                  </a:lnTo>
                  <a:lnTo>
                    <a:pt x="118770" y="589889"/>
                  </a:lnTo>
                  <a:lnTo>
                    <a:pt x="163969" y="559765"/>
                  </a:lnTo>
                  <a:lnTo>
                    <a:pt x="203708" y="518604"/>
                  </a:lnTo>
                  <a:lnTo>
                    <a:pt x="228257" y="482307"/>
                  </a:lnTo>
                  <a:lnTo>
                    <a:pt x="247726" y="442366"/>
                  </a:lnTo>
                  <a:lnTo>
                    <a:pt x="261912" y="399453"/>
                  </a:lnTo>
                  <a:lnTo>
                    <a:pt x="270586" y="354241"/>
                  </a:lnTo>
                  <a:lnTo>
                    <a:pt x="273532" y="30737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6337834" y="3730127"/>
              <a:ext cx="231510" cy="9589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6290150" y="3808535"/>
              <a:ext cx="327025" cy="63500"/>
            </a:xfrm>
            <a:custGeom>
              <a:avLst/>
              <a:gdLst/>
              <a:ahLst/>
              <a:cxnLst/>
              <a:rect l="l" t="t" r="r" b="b"/>
              <a:pathLst>
                <a:path w="327025" h="63500">
                  <a:moveTo>
                    <a:pt x="294722" y="63308"/>
                  </a:moveTo>
                  <a:lnTo>
                    <a:pt x="32155" y="63308"/>
                  </a:lnTo>
                  <a:lnTo>
                    <a:pt x="19651" y="60817"/>
                  </a:lnTo>
                  <a:lnTo>
                    <a:pt x="9428" y="54027"/>
                  </a:lnTo>
                  <a:lnTo>
                    <a:pt x="2530" y="43964"/>
                  </a:lnTo>
                  <a:lnTo>
                    <a:pt x="0" y="31655"/>
                  </a:lnTo>
                  <a:lnTo>
                    <a:pt x="2530" y="19346"/>
                  </a:lnTo>
                  <a:lnTo>
                    <a:pt x="9428" y="9282"/>
                  </a:lnTo>
                  <a:lnTo>
                    <a:pt x="19651" y="2491"/>
                  </a:lnTo>
                  <a:lnTo>
                    <a:pt x="32155" y="0"/>
                  </a:lnTo>
                  <a:lnTo>
                    <a:pt x="294722" y="0"/>
                  </a:lnTo>
                  <a:lnTo>
                    <a:pt x="307226" y="2491"/>
                  </a:lnTo>
                  <a:lnTo>
                    <a:pt x="317450" y="9282"/>
                  </a:lnTo>
                  <a:lnTo>
                    <a:pt x="324349" y="19346"/>
                  </a:lnTo>
                  <a:lnTo>
                    <a:pt x="326880" y="31655"/>
                  </a:lnTo>
                  <a:lnTo>
                    <a:pt x="324349" y="43964"/>
                  </a:lnTo>
                  <a:lnTo>
                    <a:pt x="317450" y="54027"/>
                  </a:lnTo>
                  <a:lnTo>
                    <a:pt x="307226" y="60817"/>
                  </a:lnTo>
                  <a:lnTo>
                    <a:pt x="294722" y="6330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6273598" y="3792243"/>
              <a:ext cx="360045" cy="96520"/>
            </a:xfrm>
            <a:custGeom>
              <a:avLst/>
              <a:gdLst/>
              <a:ahLst/>
              <a:cxnLst/>
              <a:rect l="l" t="t" r="r" b="b"/>
              <a:pathLst>
                <a:path w="360044" h="96520">
                  <a:moveTo>
                    <a:pt x="311273" y="95894"/>
                  </a:moveTo>
                  <a:lnTo>
                    <a:pt x="48707" y="95894"/>
                  </a:lnTo>
                  <a:lnTo>
                    <a:pt x="29766" y="92120"/>
                  </a:lnTo>
                  <a:lnTo>
                    <a:pt x="14282" y="81835"/>
                  </a:lnTo>
                  <a:lnTo>
                    <a:pt x="3833" y="66592"/>
                  </a:lnTo>
                  <a:lnTo>
                    <a:pt x="0" y="47948"/>
                  </a:lnTo>
                  <a:lnTo>
                    <a:pt x="3833" y="29302"/>
                  </a:lnTo>
                  <a:lnTo>
                    <a:pt x="14282" y="14059"/>
                  </a:lnTo>
                  <a:lnTo>
                    <a:pt x="29766" y="3773"/>
                  </a:lnTo>
                  <a:lnTo>
                    <a:pt x="48707" y="0"/>
                  </a:lnTo>
                  <a:lnTo>
                    <a:pt x="311273" y="0"/>
                  </a:lnTo>
                  <a:lnTo>
                    <a:pt x="330214" y="3773"/>
                  </a:lnTo>
                  <a:lnTo>
                    <a:pt x="345699" y="14059"/>
                  </a:lnTo>
                  <a:lnTo>
                    <a:pt x="356148" y="29302"/>
                  </a:lnTo>
                  <a:lnTo>
                    <a:pt x="356823" y="32585"/>
                  </a:lnTo>
                  <a:lnTo>
                    <a:pt x="40090" y="32585"/>
                  </a:lnTo>
                  <a:lnTo>
                    <a:pt x="33103" y="39463"/>
                  </a:lnTo>
                  <a:lnTo>
                    <a:pt x="33105" y="56433"/>
                  </a:lnTo>
                  <a:lnTo>
                    <a:pt x="40090" y="63308"/>
                  </a:lnTo>
                  <a:lnTo>
                    <a:pt x="356825" y="63308"/>
                  </a:lnTo>
                  <a:lnTo>
                    <a:pt x="356149" y="66592"/>
                  </a:lnTo>
                  <a:lnTo>
                    <a:pt x="345700" y="81835"/>
                  </a:lnTo>
                  <a:lnTo>
                    <a:pt x="330215" y="92120"/>
                  </a:lnTo>
                  <a:lnTo>
                    <a:pt x="311273" y="95894"/>
                  </a:lnTo>
                  <a:close/>
                </a:path>
                <a:path w="360044" h="96520">
                  <a:moveTo>
                    <a:pt x="356825" y="63308"/>
                  </a:moveTo>
                  <a:lnTo>
                    <a:pt x="319893" y="63308"/>
                  </a:lnTo>
                  <a:lnTo>
                    <a:pt x="326880" y="56433"/>
                  </a:lnTo>
                  <a:lnTo>
                    <a:pt x="326880" y="39463"/>
                  </a:lnTo>
                  <a:lnTo>
                    <a:pt x="319893" y="32585"/>
                  </a:lnTo>
                  <a:lnTo>
                    <a:pt x="356823" y="32585"/>
                  </a:lnTo>
                  <a:lnTo>
                    <a:pt x="359983" y="47948"/>
                  </a:lnTo>
                  <a:lnTo>
                    <a:pt x="356825" y="63308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6293786" y="3347801"/>
              <a:ext cx="320040" cy="314960"/>
            </a:xfrm>
            <a:custGeom>
              <a:avLst/>
              <a:gdLst/>
              <a:ahLst/>
              <a:cxnLst/>
              <a:rect l="l" t="t" r="r" b="b"/>
              <a:pathLst>
                <a:path w="320040" h="314960">
                  <a:moveTo>
                    <a:pt x="159801" y="314605"/>
                  </a:moveTo>
                  <a:lnTo>
                    <a:pt x="120962" y="309889"/>
                  </a:lnTo>
                  <a:lnTo>
                    <a:pt x="84470" y="296033"/>
                  </a:lnTo>
                  <a:lnTo>
                    <a:pt x="52491" y="273863"/>
                  </a:lnTo>
                  <a:lnTo>
                    <a:pt x="26930" y="244694"/>
                  </a:lnTo>
                  <a:lnTo>
                    <a:pt x="9337" y="210288"/>
                  </a:lnTo>
                  <a:lnTo>
                    <a:pt x="767" y="172722"/>
                  </a:lnTo>
                  <a:lnTo>
                    <a:pt x="0" y="157302"/>
                  </a:lnTo>
                  <a:lnTo>
                    <a:pt x="191" y="149574"/>
                  </a:lnTo>
                  <a:lnTo>
                    <a:pt x="6879" y="111638"/>
                  </a:lnTo>
                  <a:lnTo>
                    <a:pt x="22729" y="76440"/>
                  </a:lnTo>
                  <a:lnTo>
                    <a:pt x="46805" y="46073"/>
                  </a:lnTo>
                  <a:lnTo>
                    <a:pt x="77655" y="22373"/>
                  </a:lnTo>
                  <a:lnTo>
                    <a:pt x="113412" y="6771"/>
                  </a:lnTo>
                  <a:lnTo>
                    <a:pt x="151950" y="188"/>
                  </a:lnTo>
                  <a:lnTo>
                    <a:pt x="159801" y="0"/>
                  </a:lnTo>
                  <a:lnTo>
                    <a:pt x="167652" y="188"/>
                  </a:lnTo>
                  <a:lnTo>
                    <a:pt x="206189" y="6771"/>
                  </a:lnTo>
                  <a:lnTo>
                    <a:pt x="241947" y="22373"/>
                  </a:lnTo>
                  <a:lnTo>
                    <a:pt x="272797" y="46073"/>
                  </a:lnTo>
                  <a:lnTo>
                    <a:pt x="296873" y="76440"/>
                  </a:lnTo>
                  <a:lnTo>
                    <a:pt x="312723" y="111638"/>
                  </a:lnTo>
                  <a:lnTo>
                    <a:pt x="319411" y="149574"/>
                  </a:lnTo>
                  <a:lnTo>
                    <a:pt x="319602" y="157302"/>
                  </a:lnTo>
                  <a:lnTo>
                    <a:pt x="319411" y="165031"/>
                  </a:lnTo>
                  <a:lnTo>
                    <a:pt x="312723" y="202966"/>
                  </a:lnTo>
                  <a:lnTo>
                    <a:pt x="296873" y="238164"/>
                  </a:lnTo>
                  <a:lnTo>
                    <a:pt x="272797" y="268532"/>
                  </a:lnTo>
                  <a:lnTo>
                    <a:pt x="241947" y="292231"/>
                  </a:lnTo>
                  <a:lnTo>
                    <a:pt x="206189" y="307833"/>
                  </a:lnTo>
                  <a:lnTo>
                    <a:pt x="167652" y="314416"/>
                  </a:lnTo>
                  <a:lnTo>
                    <a:pt x="159801" y="31460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277221" y="3331514"/>
              <a:ext cx="353060" cy="347345"/>
            </a:xfrm>
            <a:custGeom>
              <a:avLst/>
              <a:gdLst/>
              <a:ahLst/>
              <a:cxnLst/>
              <a:rect l="l" t="t" r="r" b="b"/>
              <a:pathLst>
                <a:path w="353059" h="347345">
                  <a:moveTo>
                    <a:pt x="352717" y="173596"/>
                  </a:moveTo>
                  <a:lnTo>
                    <a:pt x="346405" y="127495"/>
                  </a:lnTo>
                  <a:lnTo>
                    <a:pt x="328599" y="86042"/>
                  </a:lnTo>
                  <a:lnTo>
                    <a:pt x="319608" y="74599"/>
                  </a:lnTo>
                  <a:lnTo>
                    <a:pt x="319608" y="173596"/>
                  </a:lnTo>
                  <a:lnTo>
                    <a:pt x="308356" y="192392"/>
                  </a:lnTo>
                  <a:lnTo>
                    <a:pt x="305777" y="193687"/>
                  </a:lnTo>
                  <a:lnTo>
                    <a:pt x="305777" y="230581"/>
                  </a:lnTo>
                  <a:lnTo>
                    <a:pt x="291973" y="256870"/>
                  </a:lnTo>
                  <a:lnTo>
                    <a:pt x="260959" y="287401"/>
                  </a:lnTo>
                  <a:lnTo>
                    <a:pt x="234238" y="301002"/>
                  </a:lnTo>
                  <a:lnTo>
                    <a:pt x="242379" y="283870"/>
                  </a:lnTo>
                  <a:lnTo>
                    <a:pt x="249288" y="259791"/>
                  </a:lnTo>
                  <a:lnTo>
                    <a:pt x="251574" y="247650"/>
                  </a:lnTo>
                  <a:lnTo>
                    <a:pt x="263931" y="245389"/>
                  </a:lnTo>
                  <a:lnTo>
                    <a:pt x="288378" y="238582"/>
                  </a:lnTo>
                  <a:lnTo>
                    <a:pt x="305777" y="230581"/>
                  </a:lnTo>
                  <a:lnTo>
                    <a:pt x="305777" y="193687"/>
                  </a:lnTo>
                  <a:lnTo>
                    <a:pt x="277647" y="207746"/>
                  </a:lnTo>
                  <a:lnTo>
                    <a:pt x="256540" y="212547"/>
                  </a:lnTo>
                  <a:lnTo>
                    <a:pt x="257467" y="203987"/>
                  </a:lnTo>
                  <a:lnTo>
                    <a:pt x="258533" y="173596"/>
                  </a:lnTo>
                  <a:lnTo>
                    <a:pt x="257467" y="143205"/>
                  </a:lnTo>
                  <a:lnTo>
                    <a:pt x="256540" y="134658"/>
                  </a:lnTo>
                  <a:lnTo>
                    <a:pt x="277660" y="139446"/>
                  </a:lnTo>
                  <a:lnTo>
                    <a:pt x="308356" y="154800"/>
                  </a:lnTo>
                  <a:lnTo>
                    <a:pt x="319608" y="173596"/>
                  </a:lnTo>
                  <a:lnTo>
                    <a:pt x="319608" y="74599"/>
                  </a:lnTo>
                  <a:lnTo>
                    <a:pt x="305790" y="57010"/>
                  </a:lnTo>
                  <a:lnTo>
                    <a:pt x="305790" y="116624"/>
                  </a:lnTo>
                  <a:lnTo>
                    <a:pt x="288378" y="108610"/>
                  </a:lnTo>
                  <a:lnTo>
                    <a:pt x="263931" y="101803"/>
                  </a:lnTo>
                  <a:lnTo>
                    <a:pt x="251574" y="99555"/>
                  </a:lnTo>
                  <a:lnTo>
                    <a:pt x="249288" y="87401"/>
                  </a:lnTo>
                  <a:lnTo>
                    <a:pt x="242379" y="63322"/>
                  </a:lnTo>
                  <a:lnTo>
                    <a:pt x="234238" y="46202"/>
                  </a:lnTo>
                  <a:lnTo>
                    <a:pt x="260959" y="59791"/>
                  </a:lnTo>
                  <a:lnTo>
                    <a:pt x="291973" y="90322"/>
                  </a:lnTo>
                  <a:lnTo>
                    <a:pt x="305790" y="116624"/>
                  </a:lnTo>
                  <a:lnTo>
                    <a:pt x="305790" y="57010"/>
                  </a:lnTo>
                  <a:lnTo>
                    <a:pt x="301002" y="50901"/>
                  </a:lnTo>
                  <a:lnTo>
                    <a:pt x="276936" y="32588"/>
                  </a:lnTo>
                  <a:lnTo>
                    <a:pt x="265303" y="23736"/>
                  </a:lnTo>
                  <a:lnTo>
                    <a:pt x="225425" y="7150"/>
                  </a:lnTo>
                  <a:lnTo>
                    <a:pt x="225425" y="173596"/>
                  </a:lnTo>
                  <a:lnTo>
                    <a:pt x="222250" y="218770"/>
                  </a:lnTo>
                  <a:lnTo>
                    <a:pt x="215925" y="219202"/>
                  </a:lnTo>
                  <a:lnTo>
                    <a:pt x="215925" y="252539"/>
                  </a:lnTo>
                  <a:lnTo>
                    <a:pt x="211061" y="273304"/>
                  </a:lnTo>
                  <a:lnTo>
                    <a:pt x="195465" y="303530"/>
                  </a:lnTo>
                  <a:lnTo>
                    <a:pt x="176364" y="314604"/>
                  </a:lnTo>
                  <a:lnTo>
                    <a:pt x="157264" y="303530"/>
                  </a:lnTo>
                  <a:lnTo>
                    <a:pt x="141668" y="273304"/>
                  </a:lnTo>
                  <a:lnTo>
                    <a:pt x="136791" y="252539"/>
                  </a:lnTo>
                  <a:lnTo>
                    <a:pt x="145491" y="253441"/>
                  </a:lnTo>
                  <a:lnTo>
                    <a:pt x="176364" y="254482"/>
                  </a:lnTo>
                  <a:lnTo>
                    <a:pt x="207225" y="253441"/>
                  </a:lnTo>
                  <a:lnTo>
                    <a:pt x="215925" y="252539"/>
                  </a:lnTo>
                  <a:lnTo>
                    <a:pt x="215925" y="219202"/>
                  </a:lnTo>
                  <a:lnTo>
                    <a:pt x="176364" y="221894"/>
                  </a:lnTo>
                  <a:lnTo>
                    <a:pt x="130467" y="218770"/>
                  </a:lnTo>
                  <a:lnTo>
                    <a:pt x="127292" y="173596"/>
                  </a:lnTo>
                  <a:lnTo>
                    <a:pt x="130467" y="128435"/>
                  </a:lnTo>
                  <a:lnTo>
                    <a:pt x="176364" y="125298"/>
                  </a:lnTo>
                  <a:lnTo>
                    <a:pt x="222250" y="128435"/>
                  </a:lnTo>
                  <a:lnTo>
                    <a:pt x="225425" y="173596"/>
                  </a:lnTo>
                  <a:lnTo>
                    <a:pt x="225425" y="7150"/>
                  </a:lnTo>
                  <a:lnTo>
                    <a:pt x="223189" y="6210"/>
                  </a:lnTo>
                  <a:lnTo>
                    <a:pt x="215925" y="5257"/>
                  </a:lnTo>
                  <a:lnTo>
                    <a:pt x="215925" y="94665"/>
                  </a:lnTo>
                  <a:lnTo>
                    <a:pt x="207225" y="93751"/>
                  </a:lnTo>
                  <a:lnTo>
                    <a:pt x="176364" y="92710"/>
                  </a:lnTo>
                  <a:lnTo>
                    <a:pt x="145491" y="93751"/>
                  </a:lnTo>
                  <a:lnTo>
                    <a:pt x="136791" y="94665"/>
                  </a:lnTo>
                  <a:lnTo>
                    <a:pt x="141668" y="73888"/>
                  </a:lnTo>
                  <a:lnTo>
                    <a:pt x="157264" y="43662"/>
                  </a:lnTo>
                  <a:lnTo>
                    <a:pt x="176364" y="32588"/>
                  </a:lnTo>
                  <a:lnTo>
                    <a:pt x="195465" y="43662"/>
                  </a:lnTo>
                  <a:lnTo>
                    <a:pt x="211061" y="73888"/>
                  </a:lnTo>
                  <a:lnTo>
                    <a:pt x="215925" y="94665"/>
                  </a:lnTo>
                  <a:lnTo>
                    <a:pt x="215925" y="5257"/>
                  </a:lnTo>
                  <a:lnTo>
                    <a:pt x="176364" y="0"/>
                  </a:lnTo>
                  <a:lnTo>
                    <a:pt x="129527" y="6210"/>
                  </a:lnTo>
                  <a:lnTo>
                    <a:pt x="118478" y="10820"/>
                  </a:lnTo>
                  <a:lnTo>
                    <a:pt x="118478" y="46202"/>
                  </a:lnTo>
                  <a:lnTo>
                    <a:pt x="118478" y="301002"/>
                  </a:lnTo>
                  <a:lnTo>
                    <a:pt x="91757" y="287401"/>
                  </a:lnTo>
                  <a:lnTo>
                    <a:pt x="60756" y="256870"/>
                  </a:lnTo>
                  <a:lnTo>
                    <a:pt x="46926" y="230581"/>
                  </a:lnTo>
                  <a:lnTo>
                    <a:pt x="64338" y="238582"/>
                  </a:lnTo>
                  <a:lnTo>
                    <a:pt x="88798" y="245389"/>
                  </a:lnTo>
                  <a:lnTo>
                    <a:pt x="101130" y="247650"/>
                  </a:lnTo>
                  <a:lnTo>
                    <a:pt x="103428" y="259791"/>
                  </a:lnTo>
                  <a:lnTo>
                    <a:pt x="110350" y="283870"/>
                  </a:lnTo>
                  <a:lnTo>
                    <a:pt x="118478" y="301002"/>
                  </a:lnTo>
                  <a:lnTo>
                    <a:pt x="118478" y="46202"/>
                  </a:lnTo>
                  <a:lnTo>
                    <a:pt x="110350" y="63322"/>
                  </a:lnTo>
                  <a:lnTo>
                    <a:pt x="103428" y="87401"/>
                  </a:lnTo>
                  <a:lnTo>
                    <a:pt x="101130" y="99555"/>
                  </a:lnTo>
                  <a:lnTo>
                    <a:pt x="96164" y="100469"/>
                  </a:lnTo>
                  <a:lnTo>
                    <a:pt x="96164" y="134658"/>
                  </a:lnTo>
                  <a:lnTo>
                    <a:pt x="95250" y="143205"/>
                  </a:lnTo>
                  <a:lnTo>
                    <a:pt x="94195" y="173596"/>
                  </a:lnTo>
                  <a:lnTo>
                    <a:pt x="95250" y="203987"/>
                  </a:lnTo>
                  <a:lnTo>
                    <a:pt x="96164" y="212547"/>
                  </a:lnTo>
                  <a:lnTo>
                    <a:pt x="75069" y="207746"/>
                  </a:lnTo>
                  <a:lnTo>
                    <a:pt x="44373" y="192392"/>
                  </a:lnTo>
                  <a:lnTo>
                    <a:pt x="33108" y="173596"/>
                  </a:lnTo>
                  <a:lnTo>
                    <a:pt x="44373" y="154800"/>
                  </a:lnTo>
                  <a:lnTo>
                    <a:pt x="75069" y="139446"/>
                  </a:lnTo>
                  <a:lnTo>
                    <a:pt x="96164" y="134658"/>
                  </a:lnTo>
                  <a:lnTo>
                    <a:pt x="96164" y="100469"/>
                  </a:lnTo>
                  <a:lnTo>
                    <a:pt x="88798" y="101803"/>
                  </a:lnTo>
                  <a:lnTo>
                    <a:pt x="64338" y="108610"/>
                  </a:lnTo>
                  <a:lnTo>
                    <a:pt x="46926" y="116624"/>
                  </a:lnTo>
                  <a:lnTo>
                    <a:pt x="60744" y="90322"/>
                  </a:lnTo>
                  <a:lnTo>
                    <a:pt x="91757" y="59791"/>
                  </a:lnTo>
                  <a:lnTo>
                    <a:pt x="118478" y="46202"/>
                  </a:lnTo>
                  <a:lnTo>
                    <a:pt x="118478" y="10820"/>
                  </a:lnTo>
                  <a:lnTo>
                    <a:pt x="51714" y="50901"/>
                  </a:lnTo>
                  <a:lnTo>
                    <a:pt x="24117" y="86042"/>
                  </a:lnTo>
                  <a:lnTo>
                    <a:pt x="6311" y="127495"/>
                  </a:lnTo>
                  <a:lnTo>
                    <a:pt x="76" y="173088"/>
                  </a:lnTo>
                  <a:lnTo>
                    <a:pt x="0" y="173596"/>
                  </a:lnTo>
                  <a:lnTo>
                    <a:pt x="76" y="174117"/>
                  </a:lnTo>
                  <a:lnTo>
                    <a:pt x="6311" y="219697"/>
                  </a:lnTo>
                  <a:lnTo>
                    <a:pt x="24117" y="261150"/>
                  </a:lnTo>
                  <a:lnTo>
                    <a:pt x="51714" y="296291"/>
                  </a:lnTo>
                  <a:lnTo>
                    <a:pt x="87426" y="323456"/>
                  </a:lnTo>
                  <a:lnTo>
                    <a:pt x="129527" y="340982"/>
                  </a:lnTo>
                  <a:lnTo>
                    <a:pt x="176364" y="347192"/>
                  </a:lnTo>
                  <a:lnTo>
                    <a:pt x="223189" y="340982"/>
                  </a:lnTo>
                  <a:lnTo>
                    <a:pt x="265303" y="323456"/>
                  </a:lnTo>
                  <a:lnTo>
                    <a:pt x="301002" y="296291"/>
                  </a:lnTo>
                  <a:lnTo>
                    <a:pt x="328599" y="261150"/>
                  </a:lnTo>
                  <a:lnTo>
                    <a:pt x="346405" y="219697"/>
                  </a:lnTo>
                  <a:lnTo>
                    <a:pt x="352717" y="17359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>
            <a:spLocks noGrp="1"/>
          </p:cNvSpPr>
          <p:nvPr>
            <p:ph type="title"/>
          </p:nvPr>
        </p:nvSpPr>
        <p:spPr>
          <a:xfrm>
            <a:off x="1203157" y="3400680"/>
            <a:ext cx="5594004" cy="824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650"/>
              </a:lnSpc>
              <a:spcBef>
                <a:spcPts val="100"/>
              </a:spcBef>
            </a:pPr>
            <a:r>
              <a:rPr lang="en-US" sz="7200" dirty="0">
                <a:latin typeface="Albemarle Demo" panose="00000400000000000000" pitchFamily="2" charset="0"/>
              </a:rPr>
              <a:t>THANK YOU</a:t>
            </a:r>
            <a:endParaRPr sz="7200" dirty="0">
              <a:latin typeface="Albemarle Demo" panose="000004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762000" y="90207"/>
            <a:ext cx="15117788" cy="196912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7650"/>
              </a:lnSpc>
              <a:spcBef>
                <a:spcPts val="380"/>
              </a:spcBef>
            </a:pPr>
            <a:r>
              <a:rPr lang="en-US" sz="6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Unit1</a:t>
            </a:r>
            <a:r>
              <a:rPr lang="en-US" sz="6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LoRa Long Range Sensor</a:t>
            </a:r>
            <a:r>
              <a:rPr lang="en-US" sz="6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br>
              <a:rPr lang="en-US" sz="6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6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24545" y="8572500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object 7">
            <a:extLst>
              <a:ext uri="{FF2B5EF4-FFF2-40B4-BE49-F238E27FC236}">
                <a16:creationId xmlns:a16="http://schemas.microsoft.com/office/drawing/2014/main" id="{5B7D2FA4-6856-58B1-F2EB-024FE71FDBCB}"/>
              </a:ext>
            </a:extLst>
          </p:cNvPr>
          <p:cNvSpPr txBox="1"/>
          <p:nvPr/>
        </p:nvSpPr>
        <p:spPr>
          <a:xfrm>
            <a:off x="838200" y="2431828"/>
            <a:ext cx="7772400" cy="49278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algn="just">
              <a:lnSpc>
                <a:spcPct val="114599"/>
              </a:lnSpc>
              <a:spcBef>
                <a:spcPts val="100"/>
              </a:spcBef>
            </a:pP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chúng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ẩm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”, “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nhiệt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LoRa.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LoRa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Server,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OLED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thẻ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nhớ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SD.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linh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LoRa,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lệnh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phía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LoRa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lệnh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bên</a:t>
            </a:r>
            <a:r>
              <a:rPr lang="en-US" sz="28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LoRa </a:t>
            </a:r>
            <a:r>
              <a:rPr lang="en-US" sz="28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29EF843F-9BF4-A6EB-ED7E-D02A0E348EF5}"/>
              </a:ext>
            </a:extLst>
          </p:cNvPr>
          <p:cNvSpPr txBox="1"/>
          <p:nvPr/>
        </p:nvSpPr>
        <p:spPr>
          <a:xfrm>
            <a:off x="9144000" y="2657537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>
              <a:lnSpc>
                <a:spcPct val="114599"/>
              </a:lnSpc>
              <a:spcBef>
                <a:spcPts val="100"/>
              </a:spcBef>
            </a:pPr>
            <a:endParaRPr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901523-408A-B82D-010B-CBBF0603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080" y="1908844"/>
            <a:ext cx="7306920" cy="58619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323C9C4-A404-0B64-DAFD-EDA638B3BAFC}"/>
              </a:ext>
            </a:extLst>
          </p:cNvPr>
          <p:cNvSpPr txBox="1"/>
          <p:nvPr/>
        </p:nvSpPr>
        <p:spPr>
          <a:xfrm>
            <a:off x="838200" y="161645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948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401800" y="6972300"/>
            <a:ext cx="5133975" cy="4102100"/>
            <a:chOff x="11497818" y="3089879"/>
            <a:chExt cx="5133975" cy="4102100"/>
          </a:xfrm>
        </p:grpSpPr>
        <p:sp>
          <p:nvSpPr>
            <p:cNvPr id="4" name="object 4"/>
            <p:cNvSpPr/>
            <p:nvPr/>
          </p:nvSpPr>
          <p:spPr>
            <a:xfrm>
              <a:off x="14093535" y="3200636"/>
              <a:ext cx="2510155" cy="2509520"/>
            </a:xfrm>
            <a:custGeom>
              <a:avLst/>
              <a:gdLst/>
              <a:ahLst/>
              <a:cxnLst/>
              <a:rect l="l" t="t" r="r" b="b"/>
              <a:pathLst>
                <a:path w="2510155" h="2509520">
                  <a:moveTo>
                    <a:pt x="1820640" y="2509040"/>
                  </a:moveTo>
                  <a:lnTo>
                    <a:pt x="1771298" y="2509040"/>
                  </a:lnTo>
                  <a:lnTo>
                    <a:pt x="1722054" y="2505649"/>
                  </a:lnTo>
                  <a:lnTo>
                    <a:pt x="1673099" y="2498867"/>
                  </a:lnTo>
                  <a:lnTo>
                    <a:pt x="1624628" y="2488694"/>
                  </a:lnTo>
                  <a:lnTo>
                    <a:pt x="1576833" y="2475130"/>
                  </a:lnTo>
                  <a:lnTo>
                    <a:pt x="1529908" y="2458174"/>
                  </a:lnTo>
                  <a:lnTo>
                    <a:pt x="1484047" y="2437828"/>
                  </a:lnTo>
                  <a:lnTo>
                    <a:pt x="1439443" y="2414090"/>
                  </a:lnTo>
                  <a:lnTo>
                    <a:pt x="1395490" y="2389568"/>
                  </a:lnTo>
                  <a:lnTo>
                    <a:pt x="1350940" y="2366544"/>
                  </a:lnTo>
                  <a:lnTo>
                    <a:pt x="1305828" y="2345019"/>
                  </a:lnTo>
                  <a:lnTo>
                    <a:pt x="1260193" y="2324992"/>
                  </a:lnTo>
                  <a:lnTo>
                    <a:pt x="1214073" y="2306463"/>
                  </a:lnTo>
                  <a:lnTo>
                    <a:pt x="1167504" y="2289431"/>
                  </a:lnTo>
                  <a:lnTo>
                    <a:pt x="1120525" y="2273897"/>
                  </a:lnTo>
                  <a:lnTo>
                    <a:pt x="1073172" y="2259860"/>
                  </a:lnTo>
                  <a:lnTo>
                    <a:pt x="1025485" y="2247320"/>
                  </a:lnTo>
                  <a:lnTo>
                    <a:pt x="977500" y="2236277"/>
                  </a:lnTo>
                  <a:lnTo>
                    <a:pt x="929254" y="2226729"/>
                  </a:lnTo>
                  <a:lnTo>
                    <a:pt x="880786" y="2218678"/>
                  </a:lnTo>
                  <a:lnTo>
                    <a:pt x="832132" y="2212122"/>
                  </a:lnTo>
                  <a:lnTo>
                    <a:pt x="783331" y="2207062"/>
                  </a:lnTo>
                  <a:lnTo>
                    <a:pt x="734421" y="2203497"/>
                  </a:lnTo>
                  <a:lnTo>
                    <a:pt x="685438" y="2201426"/>
                  </a:lnTo>
                  <a:lnTo>
                    <a:pt x="636420" y="2200851"/>
                  </a:lnTo>
                  <a:lnTo>
                    <a:pt x="587405" y="2201769"/>
                  </a:lnTo>
                  <a:lnTo>
                    <a:pt x="538430" y="2204182"/>
                  </a:lnTo>
                  <a:lnTo>
                    <a:pt x="489533" y="2208088"/>
                  </a:lnTo>
                  <a:lnTo>
                    <a:pt x="440752" y="2213487"/>
                  </a:lnTo>
                  <a:lnTo>
                    <a:pt x="392124" y="2220380"/>
                  </a:lnTo>
                  <a:lnTo>
                    <a:pt x="343686" y="2228766"/>
                  </a:lnTo>
                  <a:lnTo>
                    <a:pt x="295477" y="2238644"/>
                  </a:lnTo>
                  <a:lnTo>
                    <a:pt x="247534" y="2250015"/>
                  </a:lnTo>
                  <a:lnTo>
                    <a:pt x="199894" y="2262878"/>
                  </a:lnTo>
                  <a:lnTo>
                    <a:pt x="152595" y="2277232"/>
                  </a:lnTo>
                  <a:lnTo>
                    <a:pt x="105675" y="2293078"/>
                  </a:lnTo>
                  <a:lnTo>
                    <a:pt x="105675" y="2222317"/>
                  </a:lnTo>
                  <a:lnTo>
                    <a:pt x="0" y="2042849"/>
                  </a:lnTo>
                  <a:lnTo>
                    <a:pt x="46904" y="2026520"/>
                  </a:lnTo>
                  <a:lnTo>
                    <a:pt x="94144" y="2011468"/>
                  </a:lnTo>
                  <a:lnTo>
                    <a:pt x="141690" y="1997693"/>
                  </a:lnTo>
                  <a:lnTo>
                    <a:pt x="189517" y="1985196"/>
                  </a:lnTo>
                  <a:lnTo>
                    <a:pt x="237597" y="1973976"/>
                  </a:lnTo>
                  <a:lnTo>
                    <a:pt x="285902" y="1964034"/>
                  </a:lnTo>
                  <a:lnTo>
                    <a:pt x="334406" y="1955370"/>
                  </a:lnTo>
                  <a:lnTo>
                    <a:pt x="383080" y="1947984"/>
                  </a:lnTo>
                  <a:lnTo>
                    <a:pt x="431899" y="1941877"/>
                  </a:lnTo>
                  <a:lnTo>
                    <a:pt x="480834" y="1937048"/>
                  </a:lnTo>
                  <a:lnTo>
                    <a:pt x="529859" y="1933498"/>
                  </a:lnTo>
                  <a:lnTo>
                    <a:pt x="578945" y="1931226"/>
                  </a:lnTo>
                  <a:lnTo>
                    <a:pt x="628067" y="1930234"/>
                  </a:lnTo>
                  <a:lnTo>
                    <a:pt x="677197" y="1930521"/>
                  </a:lnTo>
                  <a:lnTo>
                    <a:pt x="726307" y="1932087"/>
                  </a:lnTo>
                  <a:lnTo>
                    <a:pt x="775370" y="1934933"/>
                  </a:lnTo>
                  <a:lnTo>
                    <a:pt x="824359" y="1939058"/>
                  </a:lnTo>
                  <a:lnTo>
                    <a:pt x="873247" y="1944464"/>
                  </a:lnTo>
                  <a:lnTo>
                    <a:pt x="922006" y="1951149"/>
                  </a:lnTo>
                  <a:lnTo>
                    <a:pt x="970610" y="1959114"/>
                  </a:lnTo>
                  <a:lnTo>
                    <a:pt x="1019031" y="1968360"/>
                  </a:lnTo>
                  <a:lnTo>
                    <a:pt x="1067242" y="1978887"/>
                  </a:lnTo>
                  <a:lnTo>
                    <a:pt x="1115215" y="1990694"/>
                  </a:lnTo>
                  <a:lnTo>
                    <a:pt x="1162923" y="2003782"/>
                  </a:lnTo>
                  <a:lnTo>
                    <a:pt x="1210340" y="2018151"/>
                  </a:lnTo>
                  <a:lnTo>
                    <a:pt x="1257438" y="2033802"/>
                  </a:lnTo>
                  <a:lnTo>
                    <a:pt x="1304189" y="2050734"/>
                  </a:lnTo>
                  <a:lnTo>
                    <a:pt x="1350566" y="2068947"/>
                  </a:lnTo>
                  <a:lnTo>
                    <a:pt x="1396543" y="2088443"/>
                  </a:lnTo>
                  <a:lnTo>
                    <a:pt x="1442092" y="2109220"/>
                  </a:lnTo>
                  <a:lnTo>
                    <a:pt x="1487185" y="2131279"/>
                  </a:lnTo>
                  <a:lnTo>
                    <a:pt x="1531796" y="2154621"/>
                  </a:lnTo>
                  <a:lnTo>
                    <a:pt x="1575897" y="2179244"/>
                  </a:lnTo>
                  <a:lnTo>
                    <a:pt x="1617753" y="2200565"/>
                  </a:lnTo>
                  <a:lnTo>
                    <a:pt x="1661185" y="2217148"/>
                  </a:lnTo>
                  <a:lnTo>
                    <a:pt x="1705798" y="2228993"/>
                  </a:lnTo>
                  <a:lnTo>
                    <a:pt x="1751199" y="2236100"/>
                  </a:lnTo>
                  <a:lnTo>
                    <a:pt x="1796995" y="2238469"/>
                  </a:lnTo>
                  <a:lnTo>
                    <a:pt x="1842790" y="2236100"/>
                  </a:lnTo>
                  <a:lnTo>
                    <a:pt x="1888192" y="2228993"/>
                  </a:lnTo>
                  <a:lnTo>
                    <a:pt x="1932805" y="2217148"/>
                  </a:lnTo>
                  <a:lnTo>
                    <a:pt x="1976237" y="2200565"/>
                  </a:lnTo>
                  <a:lnTo>
                    <a:pt x="2018093" y="2179244"/>
                  </a:lnTo>
                  <a:lnTo>
                    <a:pt x="2057677" y="2153416"/>
                  </a:lnTo>
                  <a:lnTo>
                    <a:pt x="2093826" y="2124104"/>
                  </a:lnTo>
                  <a:lnTo>
                    <a:pt x="2126368" y="2091580"/>
                  </a:lnTo>
                  <a:lnTo>
                    <a:pt x="2155130" y="2056116"/>
                  </a:lnTo>
                  <a:lnTo>
                    <a:pt x="2179940" y="2017980"/>
                  </a:lnTo>
                  <a:lnTo>
                    <a:pt x="2200626" y="1977445"/>
                  </a:lnTo>
                  <a:lnTo>
                    <a:pt x="2217015" y="1934781"/>
                  </a:lnTo>
                  <a:lnTo>
                    <a:pt x="2228935" y="1890259"/>
                  </a:lnTo>
                  <a:lnTo>
                    <a:pt x="2236213" y="1844149"/>
                  </a:lnTo>
                  <a:lnTo>
                    <a:pt x="2238677" y="1796723"/>
                  </a:lnTo>
                  <a:lnTo>
                    <a:pt x="2236240" y="1749296"/>
                  </a:lnTo>
                  <a:lnTo>
                    <a:pt x="2229033" y="1703187"/>
                  </a:lnTo>
                  <a:lnTo>
                    <a:pt x="2217209" y="1658664"/>
                  </a:lnTo>
                  <a:lnTo>
                    <a:pt x="2200921" y="1616000"/>
                  </a:lnTo>
                  <a:lnTo>
                    <a:pt x="2180325" y="1575465"/>
                  </a:lnTo>
                  <a:lnTo>
                    <a:pt x="2155573" y="1537330"/>
                  </a:lnTo>
                  <a:lnTo>
                    <a:pt x="2126820" y="1501865"/>
                  </a:lnTo>
                  <a:lnTo>
                    <a:pt x="2094220" y="1469342"/>
                  </a:lnTo>
                  <a:lnTo>
                    <a:pt x="2057926" y="1440030"/>
                  </a:lnTo>
                  <a:lnTo>
                    <a:pt x="2018093" y="1414201"/>
                  </a:lnTo>
                  <a:lnTo>
                    <a:pt x="1974577" y="1387027"/>
                  </a:lnTo>
                  <a:lnTo>
                    <a:pt x="1933545" y="1357277"/>
                  </a:lnTo>
                  <a:lnTo>
                    <a:pt x="1895074" y="1325087"/>
                  </a:lnTo>
                  <a:lnTo>
                    <a:pt x="1859241" y="1290589"/>
                  </a:lnTo>
                  <a:lnTo>
                    <a:pt x="1826121" y="1253915"/>
                  </a:lnTo>
                  <a:lnTo>
                    <a:pt x="1795792" y="1215200"/>
                  </a:lnTo>
                  <a:lnTo>
                    <a:pt x="1768331" y="1174576"/>
                  </a:lnTo>
                  <a:lnTo>
                    <a:pt x="1743813" y="1132176"/>
                  </a:lnTo>
                  <a:lnTo>
                    <a:pt x="1722316" y="1088133"/>
                  </a:lnTo>
                  <a:lnTo>
                    <a:pt x="1703916" y="1042581"/>
                  </a:lnTo>
                  <a:lnTo>
                    <a:pt x="1688690" y="995652"/>
                  </a:lnTo>
                  <a:lnTo>
                    <a:pt x="1676714" y="947480"/>
                  </a:lnTo>
                  <a:lnTo>
                    <a:pt x="1668064" y="898197"/>
                  </a:lnTo>
                  <a:lnTo>
                    <a:pt x="1662819" y="847938"/>
                  </a:lnTo>
                  <a:lnTo>
                    <a:pt x="1661053" y="796834"/>
                  </a:lnTo>
                  <a:lnTo>
                    <a:pt x="1662819" y="745730"/>
                  </a:lnTo>
                  <a:lnTo>
                    <a:pt x="1668064" y="695471"/>
                  </a:lnTo>
                  <a:lnTo>
                    <a:pt x="1676714" y="646188"/>
                  </a:lnTo>
                  <a:lnTo>
                    <a:pt x="1688690" y="598016"/>
                  </a:lnTo>
                  <a:lnTo>
                    <a:pt x="1703916" y="551087"/>
                  </a:lnTo>
                  <a:lnTo>
                    <a:pt x="1722316" y="505535"/>
                  </a:lnTo>
                  <a:lnTo>
                    <a:pt x="1743813" y="461492"/>
                  </a:lnTo>
                  <a:lnTo>
                    <a:pt x="1768331" y="419092"/>
                  </a:lnTo>
                  <a:lnTo>
                    <a:pt x="1795792" y="378468"/>
                  </a:lnTo>
                  <a:lnTo>
                    <a:pt x="1826121" y="339753"/>
                  </a:lnTo>
                  <a:lnTo>
                    <a:pt x="1859241" y="303079"/>
                  </a:lnTo>
                  <a:lnTo>
                    <a:pt x="1895074" y="268581"/>
                  </a:lnTo>
                  <a:lnTo>
                    <a:pt x="1933545" y="236391"/>
                  </a:lnTo>
                  <a:lnTo>
                    <a:pt x="1974577" y="206642"/>
                  </a:lnTo>
                  <a:lnTo>
                    <a:pt x="2018093" y="179467"/>
                  </a:lnTo>
                  <a:lnTo>
                    <a:pt x="2307418" y="12306"/>
                  </a:lnTo>
                  <a:lnTo>
                    <a:pt x="2335119" y="0"/>
                  </a:lnTo>
                  <a:lnTo>
                    <a:pt x="2372185" y="36828"/>
                  </a:lnTo>
                  <a:lnTo>
                    <a:pt x="2405361" y="78776"/>
                  </a:lnTo>
                  <a:lnTo>
                    <a:pt x="2433957" y="124564"/>
                  </a:lnTo>
                  <a:lnTo>
                    <a:pt x="2457284" y="172912"/>
                  </a:lnTo>
                  <a:lnTo>
                    <a:pt x="2474651" y="222539"/>
                  </a:lnTo>
                  <a:lnTo>
                    <a:pt x="2468111" y="229269"/>
                  </a:lnTo>
                  <a:lnTo>
                    <a:pt x="2460801" y="235614"/>
                  </a:lnTo>
                  <a:lnTo>
                    <a:pt x="2452721" y="241575"/>
                  </a:lnTo>
                  <a:lnTo>
                    <a:pt x="2443872" y="247152"/>
                  </a:lnTo>
                  <a:lnTo>
                    <a:pt x="2154547" y="414312"/>
                  </a:lnTo>
                  <a:lnTo>
                    <a:pt x="2114963" y="440141"/>
                  </a:lnTo>
                  <a:lnTo>
                    <a:pt x="2078814" y="469453"/>
                  </a:lnTo>
                  <a:lnTo>
                    <a:pt x="2046272" y="501977"/>
                  </a:lnTo>
                  <a:lnTo>
                    <a:pt x="2017510" y="537441"/>
                  </a:lnTo>
                  <a:lnTo>
                    <a:pt x="1992700" y="575577"/>
                  </a:lnTo>
                  <a:lnTo>
                    <a:pt x="1972014" y="616112"/>
                  </a:lnTo>
                  <a:lnTo>
                    <a:pt x="1955625" y="658776"/>
                  </a:lnTo>
                  <a:lnTo>
                    <a:pt x="1943705" y="703298"/>
                  </a:lnTo>
                  <a:lnTo>
                    <a:pt x="1936427" y="749407"/>
                  </a:lnTo>
                  <a:lnTo>
                    <a:pt x="1933963" y="796834"/>
                  </a:lnTo>
                  <a:lnTo>
                    <a:pt x="1936399" y="844261"/>
                  </a:lnTo>
                  <a:lnTo>
                    <a:pt x="1943607" y="890370"/>
                  </a:lnTo>
                  <a:lnTo>
                    <a:pt x="1955431" y="934893"/>
                  </a:lnTo>
                  <a:lnTo>
                    <a:pt x="1971718" y="977556"/>
                  </a:lnTo>
                  <a:lnTo>
                    <a:pt x="1992315" y="1018091"/>
                  </a:lnTo>
                  <a:lnTo>
                    <a:pt x="2017067" y="1056227"/>
                  </a:lnTo>
                  <a:lnTo>
                    <a:pt x="2045820" y="1091692"/>
                  </a:lnTo>
                  <a:lnTo>
                    <a:pt x="2078420" y="1124215"/>
                  </a:lnTo>
                  <a:lnTo>
                    <a:pt x="2114714" y="1153527"/>
                  </a:lnTo>
                  <a:lnTo>
                    <a:pt x="2154547" y="1179356"/>
                  </a:lnTo>
                  <a:lnTo>
                    <a:pt x="2198063" y="1206339"/>
                  </a:lnTo>
                  <a:lnTo>
                    <a:pt x="2239090" y="1235924"/>
                  </a:lnTo>
                  <a:lnTo>
                    <a:pt x="2277549" y="1267978"/>
                  </a:lnTo>
                  <a:lnTo>
                    <a:pt x="2313360" y="1302367"/>
                  </a:lnTo>
                  <a:lnTo>
                    <a:pt x="2346443" y="1338958"/>
                  </a:lnTo>
                  <a:lnTo>
                    <a:pt x="2376716" y="1377619"/>
                  </a:lnTo>
                  <a:lnTo>
                    <a:pt x="2404100" y="1418216"/>
                  </a:lnTo>
                  <a:lnTo>
                    <a:pt x="2428515" y="1460616"/>
                  </a:lnTo>
                  <a:lnTo>
                    <a:pt x="2449880" y="1504686"/>
                  </a:lnTo>
                  <a:lnTo>
                    <a:pt x="2468116" y="1550293"/>
                  </a:lnTo>
                  <a:lnTo>
                    <a:pt x="2483141" y="1597303"/>
                  </a:lnTo>
                  <a:lnTo>
                    <a:pt x="2494875" y="1645585"/>
                  </a:lnTo>
                  <a:lnTo>
                    <a:pt x="2503240" y="1695004"/>
                  </a:lnTo>
                  <a:lnTo>
                    <a:pt x="2508153" y="1745428"/>
                  </a:lnTo>
                  <a:lnTo>
                    <a:pt x="2509535" y="1796723"/>
                  </a:lnTo>
                  <a:lnTo>
                    <a:pt x="2507769" y="1847827"/>
                  </a:lnTo>
                  <a:lnTo>
                    <a:pt x="2502523" y="1898086"/>
                  </a:lnTo>
                  <a:lnTo>
                    <a:pt x="2493874" y="1947369"/>
                  </a:lnTo>
                  <a:lnTo>
                    <a:pt x="2481898" y="1995541"/>
                  </a:lnTo>
                  <a:lnTo>
                    <a:pt x="2466672" y="2042470"/>
                  </a:lnTo>
                  <a:lnTo>
                    <a:pt x="2448272" y="2088022"/>
                  </a:lnTo>
                  <a:lnTo>
                    <a:pt x="2426774" y="2132064"/>
                  </a:lnTo>
                  <a:lnTo>
                    <a:pt x="2402257" y="2174464"/>
                  </a:lnTo>
                  <a:lnTo>
                    <a:pt x="2374795" y="2215089"/>
                  </a:lnTo>
                  <a:lnTo>
                    <a:pt x="2344467" y="2253804"/>
                  </a:lnTo>
                  <a:lnTo>
                    <a:pt x="2311347" y="2290478"/>
                  </a:lnTo>
                  <a:lnTo>
                    <a:pt x="2275514" y="2324976"/>
                  </a:lnTo>
                  <a:lnTo>
                    <a:pt x="2237043" y="2357166"/>
                  </a:lnTo>
                  <a:lnTo>
                    <a:pt x="2196011" y="2386915"/>
                  </a:lnTo>
                  <a:lnTo>
                    <a:pt x="2152495" y="2414090"/>
                  </a:lnTo>
                  <a:lnTo>
                    <a:pt x="2107891" y="2437828"/>
                  </a:lnTo>
                  <a:lnTo>
                    <a:pt x="2062029" y="2458174"/>
                  </a:lnTo>
                  <a:lnTo>
                    <a:pt x="2015105" y="2475130"/>
                  </a:lnTo>
                  <a:lnTo>
                    <a:pt x="1967310" y="2488694"/>
                  </a:lnTo>
                  <a:lnTo>
                    <a:pt x="1918839" y="2498867"/>
                  </a:lnTo>
                  <a:lnTo>
                    <a:pt x="1869884" y="2505649"/>
                  </a:lnTo>
                  <a:lnTo>
                    <a:pt x="1820640" y="2509040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99039" y="4363583"/>
              <a:ext cx="2102485" cy="2666365"/>
            </a:xfrm>
            <a:custGeom>
              <a:avLst/>
              <a:gdLst/>
              <a:ahLst/>
              <a:cxnLst/>
              <a:rect l="l" t="t" r="r" b="b"/>
              <a:pathLst>
                <a:path w="2102484" h="2666365">
                  <a:moveTo>
                    <a:pt x="1362494" y="2666370"/>
                  </a:moveTo>
                  <a:lnTo>
                    <a:pt x="1362494" y="1492141"/>
                  </a:lnTo>
                  <a:lnTo>
                    <a:pt x="1120364" y="1070650"/>
                  </a:lnTo>
                  <a:lnTo>
                    <a:pt x="0" y="423542"/>
                  </a:lnTo>
                  <a:lnTo>
                    <a:pt x="734598" y="0"/>
                  </a:lnTo>
                  <a:lnTo>
                    <a:pt x="1854962" y="646082"/>
                  </a:lnTo>
                  <a:lnTo>
                    <a:pt x="2102222" y="1065522"/>
                  </a:lnTo>
                  <a:lnTo>
                    <a:pt x="2102222" y="2239751"/>
                  </a:lnTo>
                  <a:lnTo>
                    <a:pt x="1362494" y="266637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56909" y="4788152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4" y="2382299"/>
                  </a:moveTo>
                  <a:lnTo>
                    <a:pt x="603273" y="1944399"/>
                  </a:lnTo>
                  <a:lnTo>
                    <a:pt x="1149092" y="1629562"/>
                  </a:lnTo>
                  <a:lnTo>
                    <a:pt x="1149092" y="1120901"/>
                  </a:lnTo>
                  <a:lnTo>
                    <a:pt x="1073169" y="1089109"/>
                  </a:lnTo>
                  <a:lnTo>
                    <a:pt x="410390" y="1471631"/>
                  </a:lnTo>
                  <a:lnTo>
                    <a:pt x="373564" y="1499106"/>
                  </a:lnTo>
                  <a:lnTo>
                    <a:pt x="340813" y="1535897"/>
                  </a:lnTo>
                  <a:lnTo>
                    <a:pt x="313307" y="1579696"/>
                  </a:lnTo>
                  <a:lnTo>
                    <a:pt x="292212" y="1628195"/>
                  </a:lnTo>
                  <a:lnTo>
                    <a:pt x="278699" y="1679086"/>
                  </a:lnTo>
                  <a:lnTo>
                    <a:pt x="273935" y="1730064"/>
                  </a:lnTo>
                  <a:lnTo>
                    <a:pt x="273935" y="1753651"/>
                  </a:lnTo>
                  <a:lnTo>
                    <a:pt x="242130" y="1735191"/>
                  </a:lnTo>
                  <a:lnTo>
                    <a:pt x="107727" y="1503422"/>
                  </a:lnTo>
                  <a:lnTo>
                    <a:pt x="517091" y="1267551"/>
                  </a:lnTo>
                  <a:lnTo>
                    <a:pt x="517091" y="758890"/>
                  </a:lnTo>
                  <a:lnTo>
                    <a:pt x="441169" y="727098"/>
                  </a:lnTo>
                  <a:lnTo>
                    <a:pt x="0" y="981429"/>
                  </a:lnTo>
                  <a:lnTo>
                    <a:pt x="0" y="136395"/>
                  </a:lnTo>
                  <a:lnTo>
                    <a:pt x="241104" y="0"/>
                  </a:lnTo>
                  <a:lnTo>
                    <a:pt x="1361468" y="646082"/>
                  </a:lnTo>
                  <a:lnTo>
                    <a:pt x="1603599" y="1061420"/>
                  </a:lnTo>
                  <a:lnTo>
                    <a:pt x="1603599" y="2244878"/>
                  </a:lnTo>
                  <a:lnTo>
                    <a:pt x="1362494" y="2382299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96311" y="5587037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70" h="1195070">
                  <a:moveTo>
                    <a:pt x="85755" y="833802"/>
                  </a:moveTo>
                  <a:lnTo>
                    <a:pt x="51413" y="830045"/>
                  </a:lnTo>
                  <a:lnTo>
                    <a:pt x="24262" y="809649"/>
                  </a:lnTo>
                  <a:lnTo>
                    <a:pt x="6418" y="774141"/>
                  </a:lnTo>
                  <a:lnTo>
                    <a:pt x="0" y="725047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1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9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2"/>
                  </a:lnTo>
                  <a:close/>
                </a:path>
                <a:path w="1385570" h="1195070">
                  <a:moveTo>
                    <a:pt x="716729" y="1194788"/>
                  </a:moveTo>
                  <a:lnTo>
                    <a:pt x="682388" y="1191030"/>
                  </a:lnTo>
                  <a:lnTo>
                    <a:pt x="655236" y="1170634"/>
                  </a:lnTo>
                  <a:lnTo>
                    <a:pt x="637393" y="1135127"/>
                  </a:lnTo>
                  <a:lnTo>
                    <a:pt x="630974" y="1086033"/>
                  </a:lnTo>
                  <a:lnTo>
                    <a:pt x="630974" y="962969"/>
                  </a:lnTo>
                  <a:lnTo>
                    <a:pt x="635472" y="915999"/>
                  </a:lnTo>
                  <a:lnTo>
                    <a:pt x="648150" y="868887"/>
                  </a:lnTo>
                  <a:lnTo>
                    <a:pt x="667781" y="823882"/>
                  </a:lnTo>
                  <a:lnTo>
                    <a:pt x="693141" y="783236"/>
                  </a:lnTo>
                  <a:lnTo>
                    <a:pt x="723003" y="749199"/>
                  </a:lnTo>
                  <a:lnTo>
                    <a:pt x="756143" y="724022"/>
                  </a:lnTo>
                  <a:lnTo>
                    <a:pt x="1385066" y="360985"/>
                  </a:lnTo>
                  <a:lnTo>
                    <a:pt x="1385066" y="817345"/>
                  </a:lnTo>
                  <a:lnTo>
                    <a:pt x="756143" y="1180381"/>
                  </a:lnTo>
                  <a:lnTo>
                    <a:pt x="716729" y="119478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97806" y="3089883"/>
              <a:ext cx="5134610" cy="4102100"/>
            </a:xfrm>
            <a:custGeom>
              <a:avLst/>
              <a:gdLst/>
              <a:ahLst/>
              <a:cxnLst/>
              <a:rect l="l" t="t" r="r" b="b"/>
              <a:pathLst>
                <a:path w="5134609" h="4102100">
                  <a:moveTo>
                    <a:pt x="444258" y="2959100"/>
                  </a:moveTo>
                  <a:lnTo>
                    <a:pt x="435457" y="2908300"/>
                  </a:lnTo>
                  <a:lnTo>
                    <a:pt x="411556" y="2882900"/>
                  </a:lnTo>
                  <a:lnTo>
                    <a:pt x="376301" y="2882900"/>
                  </a:lnTo>
                  <a:lnTo>
                    <a:pt x="333451" y="2895600"/>
                  </a:lnTo>
                  <a:lnTo>
                    <a:pt x="298284" y="2921000"/>
                  </a:lnTo>
                  <a:lnTo>
                    <a:pt x="267855" y="2959100"/>
                  </a:lnTo>
                  <a:lnTo>
                    <a:pt x="243916" y="2997200"/>
                  </a:lnTo>
                  <a:lnTo>
                    <a:pt x="228257" y="3035300"/>
                  </a:lnTo>
                  <a:lnTo>
                    <a:pt x="222643" y="3086100"/>
                  </a:lnTo>
                  <a:lnTo>
                    <a:pt x="231305" y="3124200"/>
                  </a:lnTo>
                  <a:lnTo>
                    <a:pt x="254965" y="3149600"/>
                  </a:lnTo>
                  <a:lnTo>
                    <a:pt x="290169" y="3162300"/>
                  </a:lnTo>
                  <a:lnTo>
                    <a:pt x="333451" y="3149600"/>
                  </a:lnTo>
                  <a:lnTo>
                    <a:pt x="368604" y="3124200"/>
                  </a:lnTo>
                  <a:lnTo>
                    <a:pt x="399046" y="3086100"/>
                  </a:lnTo>
                  <a:lnTo>
                    <a:pt x="422973" y="3035300"/>
                  </a:lnTo>
                  <a:lnTo>
                    <a:pt x="438645" y="2997200"/>
                  </a:lnTo>
                  <a:lnTo>
                    <a:pt x="444258" y="2959100"/>
                  </a:lnTo>
                  <a:close/>
                </a:path>
                <a:path w="5134609" h="4102100">
                  <a:moveTo>
                    <a:pt x="1075232" y="3314700"/>
                  </a:moveTo>
                  <a:lnTo>
                    <a:pt x="1066571" y="3276600"/>
                  </a:lnTo>
                  <a:lnTo>
                    <a:pt x="1042911" y="3238500"/>
                  </a:lnTo>
                  <a:lnTo>
                    <a:pt x="1007706" y="3238500"/>
                  </a:lnTo>
                  <a:lnTo>
                    <a:pt x="964425" y="3251200"/>
                  </a:lnTo>
                  <a:lnTo>
                    <a:pt x="929259" y="3276600"/>
                  </a:lnTo>
                  <a:lnTo>
                    <a:pt x="898829" y="3314700"/>
                  </a:lnTo>
                  <a:lnTo>
                    <a:pt x="874890" y="3352800"/>
                  </a:lnTo>
                  <a:lnTo>
                    <a:pt x="859231" y="3403600"/>
                  </a:lnTo>
                  <a:lnTo>
                    <a:pt x="853617" y="3441700"/>
                  </a:lnTo>
                  <a:lnTo>
                    <a:pt x="862279" y="3492500"/>
                  </a:lnTo>
                  <a:lnTo>
                    <a:pt x="885939" y="3517900"/>
                  </a:lnTo>
                  <a:lnTo>
                    <a:pt x="921143" y="3517900"/>
                  </a:lnTo>
                  <a:lnTo>
                    <a:pt x="964425" y="3505200"/>
                  </a:lnTo>
                  <a:lnTo>
                    <a:pt x="999578" y="3479800"/>
                  </a:lnTo>
                  <a:lnTo>
                    <a:pt x="1030020" y="3441700"/>
                  </a:lnTo>
                  <a:lnTo>
                    <a:pt x="1053947" y="3403600"/>
                  </a:lnTo>
                  <a:lnTo>
                    <a:pt x="1069619" y="3352800"/>
                  </a:lnTo>
                  <a:lnTo>
                    <a:pt x="1075232" y="3314700"/>
                  </a:lnTo>
                  <a:close/>
                </a:path>
                <a:path w="5134609" h="4102100">
                  <a:moveTo>
                    <a:pt x="5133987" y="1905000"/>
                  </a:moveTo>
                  <a:lnTo>
                    <a:pt x="5131663" y="1854200"/>
                  </a:lnTo>
                  <a:lnTo>
                    <a:pt x="5126279" y="1803400"/>
                  </a:lnTo>
                  <a:lnTo>
                    <a:pt x="5117871" y="1752600"/>
                  </a:lnTo>
                  <a:lnTo>
                    <a:pt x="5106530" y="1701800"/>
                  </a:lnTo>
                  <a:lnTo>
                    <a:pt x="5092281" y="1663700"/>
                  </a:lnTo>
                  <a:lnTo>
                    <a:pt x="5083708" y="1638198"/>
                  </a:lnTo>
                  <a:lnTo>
                    <a:pt x="5083708" y="1905000"/>
                  </a:lnTo>
                  <a:lnTo>
                    <a:pt x="5082197" y="1955800"/>
                  </a:lnTo>
                  <a:lnTo>
                    <a:pt x="5077282" y="1993900"/>
                  </a:lnTo>
                  <a:lnTo>
                    <a:pt x="5069040" y="2044700"/>
                  </a:lnTo>
                  <a:lnTo>
                    <a:pt x="5057559" y="2095500"/>
                  </a:lnTo>
                  <a:lnTo>
                    <a:pt x="5042903" y="2133600"/>
                  </a:lnTo>
                  <a:lnTo>
                    <a:pt x="5025161" y="2184400"/>
                  </a:lnTo>
                  <a:lnTo>
                    <a:pt x="5004397" y="2222500"/>
                  </a:lnTo>
                  <a:lnTo>
                    <a:pt x="4980698" y="2260600"/>
                  </a:lnTo>
                  <a:lnTo>
                    <a:pt x="4954143" y="2311400"/>
                  </a:lnTo>
                  <a:lnTo>
                    <a:pt x="4924806" y="2349500"/>
                  </a:lnTo>
                  <a:lnTo>
                    <a:pt x="4892751" y="2374900"/>
                  </a:lnTo>
                  <a:lnTo>
                    <a:pt x="4858067" y="2413000"/>
                  </a:lnTo>
                  <a:lnTo>
                    <a:pt x="4820818" y="2438400"/>
                  </a:lnTo>
                  <a:lnTo>
                    <a:pt x="4781105" y="2476500"/>
                  </a:lnTo>
                  <a:lnTo>
                    <a:pt x="4738979" y="2501900"/>
                  </a:lnTo>
                  <a:lnTo>
                    <a:pt x="4695660" y="2527300"/>
                  </a:lnTo>
                  <a:lnTo>
                    <a:pt x="4465205" y="2590800"/>
                  </a:lnTo>
                  <a:lnTo>
                    <a:pt x="4322280" y="2590800"/>
                  </a:lnTo>
                  <a:lnTo>
                    <a:pt x="4091825" y="2527300"/>
                  </a:lnTo>
                  <a:lnTo>
                    <a:pt x="4004894" y="2476500"/>
                  </a:lnTo>
                  <a:lnTo>
                    <a:pt x="3915981" y="2425700"/>
                  </a:lnTo>
                  <a:lnTo>
                    <a:pt x="3870744" y="2413000"/>
                  </a:lnTo>
                  <a:lnTo>
                    <a:pt x="3825036" y="2387600"/>
                  </a:lnTo>
                  <a:lnTo>
                    <a:pt x="3590709" y="2324100"/>
                  </a:lnTo>
                  <a:lnTo>
                    <a:pt x="3494938" y="2298700"/>
                  </a:lnTo>
                  <a:lnTo>
                    <a:pt x="3446754" y="2298700"/>
                  </a:lnTo>
                  <a:lnTo>
                    <a:pt x="3398418" y="2286000"/>
                  </a:lnTo>
                  <a:lnTo>
                    <a:pt x="3107283" y="2286000"/>
                  </a:lnTo>
                  <a:lnTo>
                    <a:pt x="3058909" y="2298700"/>
                  </a:lnTo>
                  <a:lnTo>
                    <a:pt x="3010662" y="2298700"/>
                  </a:lnTo>
                  <a:lnTo>
                    <a:pt x="2962579" y="2311400"/>
                  </a:lnTo>
                  <a:lnTo>
                    <a:pt x="2914713" y="2311400"/>
                  </a:lnTo>
                  <a:lnTo>
                    <a:pt x="2726017" y="2362200"/>
                  </a:lnTo>
                  <a:lnTo>
                    <a:pt x="2726017" y="2324100"/>
                  </a:lnTo>
                  <a:lnTo>
                    <a:pt x="2680881" y="2248446"/>
                  </a:lnTo>
                  <a:lnTo>
                    <a:pt x="2680881" y="2374900"/>
                  </a:lnTo>
                  <a:lnTo>
                    <a:pt x="2680881" y="2421280"/>
                  </a:lnTo>
                  <a:lnTo>
                    <a:pt x="2680881" y="3492500"/>
                  </a:lnTo>
                  <a:lnTo>
                    <a:pt x="2407297" y="3652570"/>
                  </a:lnTo>
                  <a:lnTo>
                    <a:pt x="2680881" y="3379114"/>
                  </a:lnTo>
                  <a:lnTo>
                    <a:pt x="2680881" y="3369894"/>
                  </a:lnTo>
                  <a:lnTo>
                    <a:pt x="2385022" y="3665601"/>
                  </a:lnTo>
                  <a:lnTo>
                    <a:pt x="2080691" y="3843667"/>
                  </a:lnTo>
                  <a:lnTo>
                    <a:pt x="2680881" y="3243745"/>
                  </a:lnTo>
                  <a:lnTo>
                    <a:pt x="2680881" y="3234525"/>
                  </a:lnTo>
                  <a:lnTo>
                    <a:pt x="2058416" y="3856698"/>
                  </a:lnTo>
                  <a:lnTo>
                    <a:pt x="1986292" y="3898900"/>
                  </a:lnTo>
                  <a:lnTo>
                    <a:pt x="1986292" y="3802659"/>
                  </a:lnTo>
                  <a:lnTo>
                    <a:pt x="2680881" y="3108375"/>
                  </a:lnTo>
                  <a:lnTo>
                    <a:pt x="2680881" y="3099155"/>
                  </a:lnTo>
                  <a:lnTo>
                    <a:pt x="1986292" y="3793426"/>
                  </a:lnTo>
                  <a:lnTo>
                    <a:pt x="1986292" y="3666261"/>
                  </a:lnTo>
                  <a:lnTo>
                    <a:pt x="2680881" y="2971977"/>
                  </a:lnTo>
                  <a:lnTo>
                    <a:pt x="2680881" y="2962757"/>
                  </a:lnTo>
                  <a:lnTo>
                    <a:pt x="1986292" y="3657028"/>
                  </a:lnTo>
                  <a:lnTo>
                    <a:pt x="1986292" y="3530892"/>
                  </a:lnTo>
                  <a:lnTo>
                    <a:pt x="2680881" y="2836621"/>
                  </a:lnTo>
                  <a:lnTo>
                    <a:pt x="2680881" y="2827388"/>
                  </a:lnTo>
                  <a:lnTo>
                    <a:pt x="1986292" y="3521672"/>
                  </a:lnTo>
                  <a:lnTo>
                    <a:pt x="1986292" y="3395522"/>
                  </a:lnTo>
                  <a:lnTo>
                    <a:pt x="2680881" y="2701252"/>
                  </a:lnTo>
                  <a:lnTo>
                    <a:pt x="2680881" y="2692019"/>
                  </a:lnTo>
                  <a:lnTo>
                    <a:pt x="1986292" y="3386302"/>
                  </a:lnTo>
                  <a:lnTo>
                    <a:pt x="1986292" y="3260153"/>
                  </a:lnTo>
                  <a:lnTo>
                    <a:pt x="2680881" y="2565870"/>
                  </a:lnTo>
                  <a:lnTo>
                    <a:pt x="2680881" y="2556649"/>
                  </a:lnTo>
                  <a:lnTo>
                    <a:pt x="1986292" y="3250933"/>
                  </a:lnTo>
                  <a:lnTo>
                    <a:pt x="1986292" y="3124784"/>
                  </a:lnTo>
                  <a:lnTo>
                    <a:pt x="2680881" y="2430500"/>
                  </a:lnTo>
                  <a:lnTo>
                    <a:pt x="2680881" y="2421280"/>
                  </a:lnTo>
                  <a:lnTo>
                    <a:pt x="1986292" y="3115564"/>
                  </a:lnTo>
                  <a:lnTo>
                    <a:pt x="1986292" y="2989427"/>
                  </a:lnTo>
                  <a:lnTo>
                    <a:pt x="2496528" y="2479395"/>
                  </a:lnTo>
                  <a:lnTo>
                    <a:pt x="2680881" y="2374900"/>
                  </a:lnTo>
                  <a:lnTo>
                    <a:pt x="2680881" y="2248446"/>
                  </a:lnTo>
                  <a:lnTo>
                    <a:pt x="2672677" y="2234692"/>
                  </a:lnTo>
                  <a:lnTo>
                    <a:pt x="2672677" y="2324100"/>
                  </a:lnTo>
                  <a:lnTo>
                    <a:pt x="2623058" y="2352929"/>
                  </a:lnTo>
                  <a:lnTo>
                    <a:pt x="2664955" y="2311031"/>
                  </a:lnTo>
                  <a:lnTo>
                    <a:pt x="2672677" y="2324100"/>
                  </a:lnTo>
                  <a:lnTo>
                    <a:pt x="2672677" y="2234692"/>
                  </a:lnTo>
                  <a:lnTo>
                    <a:pt x="2661539" y="2216023"/>
                  </a:lnTo>
                  <a:lnTo>
                    <a:pt x="2661539" y="2305227"/>
                  </a:lnTo>
                  <a:lnTo>
                    <a:pt x="2601036" y="2365718"/>
                  </a:lnTo>
                  <a:lnTo>
                    <a:pt x="2475217" y="2438793"/>
                  </a:lnTo>
                  <a:lnTo>
                    <a:pt x="2475217" y="2491473"/>
                  </a:lnTo>
                  <a:lnTo>
                    <a:pt x="1986292" y="2980194"/>
                  </a:lnTo>
                  <a:lnTo>
                    <a:pt x="1986292" y="2853029"/>
                  </a:lnTo>
                  <a:lnTo>
                    <a:pt x="2181364" y="2658033"/>
                  </a:lnTo>
                  <a:lnTo>
                    <a:pt x="2475217" y="2491473"/>
                  </a:lnTo>
                  <a:lnTo>
                    <a:pt x="2475217" y="2438793"/>
                  </a:lnTo>
                  <a:lnTo>
                    <a:pt x="2297366" y="2542082"/>
                  </a:lnTo>
                  <a:lnTo>
                    <a:pt x="2614358" y="2225230"/>
                  </a:lnTo>
                  <a:lnTo>
                    <a:pt x="2661539" y="2305227"/>
                  </a:lnTo>
                  <a:lnTo>
                    <a:pt x="2661539" y="2216023"/>
                  </a:lnTo>
                  <a:lnTo>
                    <a:pt x="2627528" y="2159000"/>
                  </a:lnTo>
                  <a:lnTo>
                    <a:pt x="2777020" y="2120900"/>
                  </a:lnTo>
                  <a:lnTo>
                    <a:pt x="2980486" y="2070100"/>
                  </a:lnTo>
                  <a:lnTo>
                    <a:pt x="3083306" y="2070100"/>
                  </a:lnTo>
                  <a:lnTo>
                    <a:pt x="3134842" y="2057400"/>
                  </a:lnTo>
                  <a:lnTo>
                    <a:pt x="3338703" y="2057400"/>
                  </a:lnTo>
                  <a:lnTo>
                    <a:pt x="3388995" y="2070100"/>
                  </a:lnTo>
                  <a:lnTo>
                    <a:pt x="3489248" y="2070100"/>
                  </a:lnTo>
                  <a:lnTo>
                    <a:pt x="3588905" y="2095500"/>
                  </a:lnTo>
                  <a:lnTo>
                    <a:pt x="3638423" y="2095500"/>
                  </a:lnTo>
                  <a:lnTo>
                    <a:pt x="3736708" y="2120900"/>
                  </a:lnTo>
                  <a:lnTo>
                    <a:pt x="3785400" y="2146300"/>
                  </a:lnTo>
                  <a:lnTo>
                    <a:pt x="3881755" y="2171700"/>
                  </a:lnTo>
                  <a:lnTo>
                    <a:pt x="3929354" y="2197100"/>
                  </a:lnTo>
                  <a:lnTo>
                    <a:pt x="3976535" y="2209800"/>
                  </a:lnTo>
                  <a:lnTo>
                    <a:pt x="4069473" y="2260600"/>
                  </a:lnTo>
                  <a:lnTo>
                    <a:pt x="4115181" y="2273300"/>
                  </a:lnTo>
                  <a:lnTo>
                    <a:pt x="4160329" y="2298700"/>
                  </a:lnTo>
                  <a:lnTo>
                    <a:pt x="4204373" y="2324100"/>
                  </a:lnTo>
                  <a:lnTo>
                    <a:pt x="4250042" y="2349500"/>
                  </a:lnTo>
                  <a:lnTo>
                    <a:pt x="4296918" y="2362200"/>
                  </a:lnTo>
                  <a:lnTo>
                    <a:pt x="4488510" y="2362200"/>
                  </a:lnTo>
                  <a:lnTo>
                    <a:pt x="4535398" y="2349500"/>
                  </a:lnTo>
                  <a:lnTo>
                    <a:pt x="4581068" y="2324100"/>
                  </a:lnTo>
                  <a:lnTo>
                    <a:pt x="4625098" y="2298700"/>
                  </a:lnTo>
                  <a:lnTo>
                    <a:pt x="4666996" y="2273300"/>
                  </a:lnTo>
                  <a:lnTo>
                    <a:pt x="4705159" y="2247900"/>
                  </a:lnTo>
                  <a:lnTo>
                    <a:pt x="4739437" y="2209800"/>
                  </a:lnTo>
                  <a:lnTo>
                    <a:pt x="4769663" y="2171700"/>
                  </a:lnTo>
                  <a:lnTo>
                    <a:pt x="4795672" y="2133600"/>
                  </a:lnTo>
                  <a:lnTo>
                    <a:pt x="4817313" y="2095500"/>
                  </a:lnTo>
                  <a:lnTo>
                    <a:pt x="4834420" y="2044700"/>
                  </a:lnTo>
                  <a:lnTo>
                    <a:pt x="4846840" y="2006600"/>
                  </a:lnTo>
                  <a:lnTo>
                    <a:pt x="4854410" y="1955800"/>
                  </a:lnTo>
                  <a:lnTo>
                    <a:pt x="4856975" y="1905000"/>
                  </a:lnTo>
                  <a:lnTo>
                    <a:pt x="4854384" y="1854200"/>
                  </a:lnTo>
                  <a:lnTo>
                    <a:pt x="4846752" y="1803400"/>
                  </a:lnTo>
                  <a:lnTo>
                    <a:pt x="4834229" y="1752600"/>
                  </a:lnTo>
                  <a:lnTo>
                    <a:pt x="4817021" y="1714500"/>
                  </a:lnTo>
                  <a:lnTo>
                    <a:pt x="4795291" y="1663700"/>
                  </a:lnTo>
                  <a:lnTo>
                    <a:pt x="4769218" y="1625600"/>
                  </a:lnTo>
                  <a:lnTo>
                    <a:pt x="4738979" y="1587500"/>
                  </a:lnTo>
                  <a:lnTo>
                    <a:pt x="4704766" y="1562100"/>
                  </a:lnTo>
                  <a:lnTo>
                    <a:pt x="4666742" y="1524000"/>
                  </a:lnTo>
                  <a:lnTo>
                    <a:pt x="4582985" y="1473200"/>
                  </a:lnTo>
                  <a:lnTo>
                    <a:pt x="4543260" y="1447800"/>
                  </a:lnTo>
                  <a:lnTo>
                    <a:pt x="4506011" y="1409700"/>
                  </a:lnTo>
                  <a:lnTo>
                    <a:pt x="4471314" y="1384300"/>
                  </a:lnTo>
                  <a:lnTo>
                    <a:pt x="4439247" y="1346200"/>
                  </a:lnTo>
                  <a:lnTo>
                    <a:pt x="4409872" y="1308100"/>
                  </a:lnTo>
                  <a:lnTo>
                    <a:pt x="4383278" y="1270000"/>
                  </a:lnTo>
                  <a:lnTo>
                    <a:pt x="4359529" y="1231900"/>
                  </a:lnTo>
                  <a:lnTo>
                    <a:pt x="4338701" y="1181100"/>
                  </a:lnTo>
                  <a:lnTo>
                    <a:pt x="4320883" y="1143000"/>
                  </a:lnTo>
                  <a:lnTo>
                    <a:pt x="4306125" y="1092200"/>
                  </a:lnTo>
                  <a:lnTo>
                    <a:pt x="4294530" y="1054100"/>
                  </a:lnTo>
                  <a:lnTo>
                    <a:pt x="4286148" y="1003300"/>
                  </a:lnTo>
                  <a:lnTo>
                    <a:pt x="4281055" y="952500"/>
                  </a:lnTo>
                  <a:lnTo>
                    <a:pt x="4279354" y="901700"/>
                  </a:lnTo>
                  <a:lnTo>
                    <a:pt x="4281055" y="850900"/>
                  </a:lnTo>
                  <a:lnTo>
                    <a:pt x="4286148" y="800100"/>
                  </a:lnTo>
                  <a:lnTo>
                    <a:pt x="4294530" y="762000"/>
                  </a:lnTo>
                  <a:lnTo>
                    <a:pt x="4306125" y="711200"/>
                  </a:lnTo>
                  <a:lnTo>
                    <a:pt x="4320883" y="660400"/>
                  </a:lnTo>
                  <a:lnTo>
                    <a:pt x="4338701" y="622300"/>
                  </a:lnTo>
                  <a:lnTo>
                    <a:pt x="4359529" y="571500"/>
                  </a:lnTo>
                  <a:lnTo>
                    <a:pt x="4383278" y="533400"/>
                  </a:lnTo>
                  <a:lnTo>
                    <a:pt x="4409872" y="495300"/>
                  </a:lnTo>
                  <a:lnTo>
                    <a:pt x="4439247" y="457200"/>
                  </a:lnTo>
                  <a:lnTo>
                    <a:pt x="4471314" y="419100"/>
                  </a:lnTo>
                  <a:lnTo>
                    <a:pt x="4506011" y="393700"/>
                  </a:lnTo>
                  <a:lnTo>
                    <a:pt x="4543260" y="355600"/>
                  </a:lnTo>
                  <a:lnTo>
                    <a:pt x="4582985" y="330200"/>
                  </a:lnTo>
                  <a:lnTo>
                    <a:pt x="4625098" y="304800"/>
                  </a:lnTo>
                  <a:lnTo>
                    <a:pt x="4914430" y="139700"/>
                  </a:lnTo>
                  <a:lnTo>
                    <a:pt x="4923066" y="127000"/>
                  </a:lnTo>
                  <a:lnTo>
                    <a:pt x="4950333" y="127000"/>
                  </a:lnTo>
                  <a:lnTo>
                    <a:pt x="4984813" y="165100"/>
                  </a:lnTo>
                  <a:lnTo>
                    <a:pt x="5015357" y="203200"/>
                  </a:lnTo>
                  <a:lnTo>
                    <a:pt x="5041087" y="254000"/>
                  </a:lnTo>
                  <a:lnTo>
                    <a:pt x="5061140" y="304800"/>
                  </a:lnTo>
                  <a:lnTo>
                    <a:pt x="5006314" y="342900"/>
                  </a:lnTo>
                  <a:lnTo>
                    <a:pt x="4895697" y="406400"/>
                  </a:lnTo>
                  <a:lnTo>
                    <a:pt x="4787011" y="469900"/>
                  </a:lnTo>
                  <a:lnTo>
                    <a:pt x="4737963" y="495300"/>
                  </a:lnTo>
                  <a:lnTo>
                    <a:pt x="4696066" y="520700"/>
                  </a:lnTo>
                  <a:lnTo>
                    <a:pt x="4657903" y="558800"/>
                  </a:lnTo>
                  <a:lnTo>
                    <a:pt x="4623625" y="584200"/>
                  </a:lnTo>
                  <a:lnTo>
                    <a:pt x="4593399" y="622300"/>
                  </a:lnTo>
                  <a:lnTo>
                    <a:pt x="4567390" y="673100"/>
                  </a:lnTo>
                  <a:lnTo>
                    <a:pt x="4545749" y="711200"/>
                  </a:lnTo>
                  <a:lnTo>
                    <a:pt x="4528642" y="749300"/>
                  </a:lnTo>
                  <a:lnTo>
                    <a:pt x="4516221" y="800100"/>
                  </a:lnTo>
                  <a:lnTo>
                    <a:pt x="4508652" y="850900"/>
                  </a:lnTo>
                  <a:lnTo>
                    <a:pt x="4506087" y="901700"/>
                  </a:lnTo>
                  <a:lnTo>
                    <a:pt x="4508678" y="952500"/>
                  </a:lnTo>
                  <a:lnTo>
                    <a:pt x="4516310" y="1003300"/>
                  </a:lnTo>
                  <a:lnTo>
                    <a:pt x="4528832" y="1041400"/>
                  </a:lnTo>
                  <a:lnTo>
                    <a:pt x="4546041" y="1092200"/>
                  </a:lnTo>
                  <a:lnTo>
                    <a:pt x="4567771" y="1130300"/>
                  </a:lnTo>
                  <a:lnTo>
                    <a:pt x="4593844" y="1168400"/>
                  </a:lnTo>
                  <a:lnTo>
                    <a:pt x="4624082" y="1206500"/>
                  </a:lnTo>
                  <a:lnTo>
                    <a:pt x="4658296" y="1244600"/>
                  </a:lnTo>
                  <a:lnTo>
                    <a:pt x="4696320" y="1270000"/>
                  </a:lnTo>
                  <a:lnTo>
                    <a:pt x="4737963" y="1308100"/>
                  </a:lnTo>
                  <a:lnTo>
                    <a:pt x="4780077" y="1333500"/>
                  </a:lnTo>
                  <a:lnTo>
                    <a:pt x="4819802" y="1358900"/>
                  </a:lnTo>
                  <a:lnTo>
                    <a:pt x="4857051" y="1384300"/>
                  </a:lnTo>
                  <a:lnTo>
                    <a:pt x="4891748" y="1422400"/>
                  </a:lnTo>
                  <a:lnTo>
                    <a:pt x="4923815" y="1460500"/>
                  </a:lnTo>
                  <a:lnTo>
                    <a:pt x="4953190" y="1498600"/>
                  </a:lnTo>
                  <a:lnTo>
                    <a:pt x="4979784" y="1536700"/>
                  </a:lnTo>
                  <a:lnTo>
                    <a:pt x="5003533" y="1574800"/>
                  </a:lnTo>
                  <a:lnTo>
                    <a:pt x="5024348" y="1612900"/>
                  </a:lnTo>
                  <a:lnTo>
                    <a:pt x="5042179" y="1663700"/>
                  </a:lnTo>
                  <a:lnTo>
                    <a:pt x="5056937" y="1701800"/>
                  </a:lnTo>
                  <a:lnTo>
                    <a:pt x="5068532" y="1752600"/>
                  </a:lnTo>
                  <a:lnTo>
                    <a:pt x="5076914" y="1803400"/>
                  </a:lnTo>
                  <a:lnTo>
                    <a:pt x="5082006" y="1854200"/>
                  </a:lnTo>
                  <a:lnTo>
                    <a:pt x="5083708" y="1905000"/>
                  </a:lnTo>
                  <a:lnTo>
                    <a:pt x="5083708" y="1638198"/>
                  </a:lnTo>
                  <a:lnTo>
                    <a:pt x="5075212" y="1612900"/>
                  </a:lnTo>
                  <a:lnTo>
                    <a:pt x="5055362" y="1574800"/>
                  </a:lnTo>
                  <a:lnTo>
                    <a:pt x="5032794" y="1536700"/>
                  </a:lnTo>
                  <a:lnTo>
                    <a:pt x="5007572" y="1485900"/>
                  </a:lnTo>
                  <a:lnTo>
                    <a:pt x="4979759" y="1447800"/>
                  </a:lnTo>
                  <a:lnTo>
                    <a:pt x="4949406" y="1422400"/>
                  </a:lnTo>
                  <a:lnTo>
                    <a:pt x="4916563" y="1384300"/>
                  </a:lnTo>
                  <a:lnTo>
                    <a:pt x="4881296" y="1346200"/>
                  </a:lnTo>
                  <a:lnTo>
                    <a:pt x="4843665" y="1320800"/>
                  </a:lnTo>
                  <a:lnTo>
                    <a:pt x="4803737" y="1295400"/>
                  </a:lnTo>
                  <a:lnTo>
                    <a:pt x="4761560" y="1257300"/>
                  </a:lnTo>
                  <a:lnTo>
                    <a:pt x="4719790" y="1231900"/>
                  </a:lnTo>
                  <a:lnTo>
                    <a:pt x="4682185" y="1206500"/>
                  </a:lnTo>
                  <a:lnTo>
                    <a:pt x="4648924" y="1168400"/>
                  </a:lnTo>
                  <a:lnTo>
                    <a:pt x="4620234" y="1130300"/>
                  </a:lnTo>
                  <a:lnTo>
                    <a:pt x="4596308" y="1092200"/>
                  </a:lnTo>
                  <a:lnTo>
                    <a:pt x="4577334" y="1041400"/>
                  </a:lnTo>
                  <a:lnTo>
                    <a:pt x="4563542" y="1003300"/>
                  </a:lnTo>
                  <a:lnTo>
                    <a:pt x="4555109" y="952500"/>
                  </a:lnTo>
                  <a:lnTo>
                    <a:pt x="4552251" y="901700"/>
                  </a:lnTo>
                  <a:lnTo>
                    <a:pt x="4555109" y="850900"/>
                  </a:lnTo>
                  <a:lnTo>
                    <a:pt x="4563542" y="800100"/>
                  </a:lnTo>
                  <a:lnTo>
                    <a:pt x="4577334" y="749300"/>
                  </a:lnTo>
                  <a:lnTo>
                    <a:pt x="4596308" y="711200"/>
                  </a:lnTo>
                  <a:lnTo>
                    <a:pt x="4620234" y="673100"/>
                  </a:lnTo>
                  <a:lnTo>
                    <a:pt x="4648924" y="635000"/>
                  </a:lnTo>
                  <a:lnTo>
                    <a:pt x="4682185" y="596900"/>
                  </a:lnTo>
                  <a:lnTo>
                    <a:pt x="4719790" y="558800"/>
                  </a:lnTo>
                  <a:lnTo>
                    <a:pt x="4761560" y="533400"/>
                  </a:lnTo>
                  <a:lnTo>
                    <a:pt x="4786185" y="520700"/>
                  </a:lnTo>
                  <a:lnTo>
                    <a:pt x="4802708" y="533400"/>
                  </a:lnTo>
                  <a:lnTo>
                    <a:pt x="4819904" y="546100"/>
                  </a:lnTo>
                  <a:lnTo>
                    <a:pt x="4837684" y="558800"/>
                  </a:lnTo>
                  <a:lnTo>
                    <a:pt x="4855946" y="571500"/>
                  </a:lnTo>
                  <a:lnTo>
                    <a:pt x="4942802" y="609600"/>
                  </a:lnTo>
                  <a:lnTo>
                    <a:pt x="4970856" y="609600"/>
                  </a:lnTo>
                  <a:lnTo>
                    <a:pt x="5015331" y="596900"/>
                  </a:lnTo>
                  <a:lnTo>
                    <a:pt x="5053774" y="584200"/>
                  </a:lnTo>
                  <a:lnTo>
                    <a:pt x="5085258" y="558800"/>
                  </a:lnTo>
                  <a:lnTo>
                    <a:pt x="5108867" y="520700"/>
                  </a:lnTo>
                  <a:lnTo>
                    <a:pt x="5123700" y="469900"/>
                  </a:lnTo>
                  <a:lnTo>
                    <a:pt x="5128857" y="419100"/>
                  </a:lnTo>
                  <a:lnTo>
                    <a:pt x="5125936" y="368300"/>
                  </a:lnTo>
                  <a:lnTo>
                    <a:pt x="5117477" y="330200"/>
                  </a:lnTo>
                  <a:lnTo>
                    <a:pt x="5103901" y="279400"/>
                  </a:lnTo>
                  <a:lnTo>
                    <a:pt x="5085613" y="241300"/>
                  </a:lnTo>
                  <a:lnTo>
                    <a:pt x="5063071" y="190500"/>
                  </a:lnTo>
                  <a:lnTo>
                    <a:pt x="5036667" y="152400"/>
                  </a:lnTo>
                  <a:lnTo>
                    <a:pt x="5016779" y="127000"/>
                  </a:lnTo>
                  <a:lnTo>
                    <a:pt x="5006848" y="114300"/>
                  </a:lnTo>
                  <a:lnTo>
                    <a:pt x="4974018" y="76200"/>
                  </a:lnTo>
                  <a:lnTo>
                    <a:pt x="4938636" y="50800"/>
                  </a:lnTo>
                  <a:lnTo>
                    <a:pt x="4901095" y="25400"/>
                  </a:lnTo>
                  <a:lnTo>
                    <a:pt x="4843767" y="0"/>
                  </a:lnTo>
                  <a:lnTo>
                    <a:pt x="4742726" y="0"/>
                  </a:lnTo>
                  <a:lnTo>
                    <a:pt x="4704296" y="12700"/>
                  </a:lnTo>
                  <a:lnTo>
                    <a:pt x="4672812" y="50800"/>
                  </a:lnTo>
                  <a:lnTo>
                    <a:pt x="4649190" y="88900"/>
                  </a:lnTo>
                  <a:lnTo>
                    <a:pt x="4634357" y="127000"/>
                  </a:lnTo>
                  <a:lnTo>
                    <a:pt x="4629201" y="177800"/>
                  </a:lnTo>
                  <a:lnTo>
                    <a:pt x="4629594" y="203200"/>
                  </a:lnTo>
                  <a:lnTo>
                    <a:pt x="4630750" y="215900"/>
                  </a:lnTo>
                  <a:lnTo>
                    <a:pt x="4632668" y="228600"/>
                  </a:lnTo>
                  <a:lnTo>
                    <a:pt x="4635360" y="241300"/>
                  </a:lnTo>
                  <a:lnTo>
                    <a:pt x="4603559" y="266700"/>
                  </a:lnTo>
                  <a:lnTo>
                    <a:pt x="4561383" y="292100"/>
                  </a:lnTo>
                  <a:lnTo>
                    <a:pt x="4521454" y="317500"/>
                  </a:lnTo>
                  <a:lnTo>
                    <a:pt x="4483849" y="342900"/>
                  </a:lnTo>
                  <a:lnTo>
                    <a:pt x="4448619" y="381000"/>
                  </a:lnTo>
                  <a:lnTo>
                    <a:pt x="4415841" y="419100"/>
                  </a:lnTo>
                  <a:lnTo>
                    <a:pt x="4385576" y="457200"/>
                  </a:lnTo>
                  <a:lnTo>
                    <a:pt x="4357878" y="495300"/>
                  </a:lnTo>
                  <a:lnTo>
                    <a:pt x="4332833" y="533400"/>
                  </a:lnTo>
                  <a:lnTo>
                    <a:pt x="4310481" y="571500"/>
                  </a:lnTo>
                  <a:lnTo>
                    <a:pt x="4290911" y="622300"/>
                  </a:lnTo>
                  <a:lnTo>
                    <a:pt x="4274159" y="660400"/>
                  </a:lnTo>
                  <a:lnTo>
                    <a:pt x="4260316" y="711200"/>
                  </a:lnTo>
                  <a:lnTo>
                    <a:pt x="4249445" y="749300"/>
                  </a:lnTo>
                  <a:lnTo>
                    <a:pt x="4241584" y="800100"/>
                  </a:lnTo>
                  <a:lnTo>
                    <a:pt x="4236834" y="850900"/>
                  </a:lnTo>
                  <a:lnTo>
                    <a:pt x="4235234" y="901700"/>
                  </a:lnTo>
                  <a:lnTo>
                    <a:pt x="4236834" y="952500"/>
                  </a:lnTo>
                  <a:lnTo>
                    <a:pt x="4241584" y="1003300"/>
                  </a:lnTo>
                  <a:lnTo>
                    <a:pt x="4249445" y="1041400"/>
                  </a:lnTo>
                  <a:lnTo>
                    <a:pt x="4260316" y="1092200"/>
                  </a:lnTo>
                  <a:lnTo>
                    <a:pt x="4274159" y="1143000"/>
                  </a:lnTo>
                  <a:lnTo>
                    <a:pt x="4290911" y="1181100"/>
                  </a:lnTo>
                  <a:lnTo>
                    <a:pt x="4310481" y="1231900"/>
                  </a:lnTo>
                  <a:lnTo>
                    <a:pt x="4332833" y="1270000"/>
                  </a:lnTo>
                  <a:lnTo>
                    <a:pt x="4357878" y="1308100"/>
                  </a:lnTo>
                  <a:lnTo>
                    <a:pt x="4385576" y="1346200"/>
                  </a:lnTo>
                  <a:lnTo>
                    <a:pt x="4415841" y="1384300"/>
                  </a:lnTo>
                  <a:lnTo>
                    <a:pt x="4448619" y="1422400"/>
                  </a:lnTo>
                  <a:lnTo>
                    <a:pt x="4483849" y="1447800"/>
                  </a:lnTo>
                  <a:lnTo>
                    <a:pt x="4521454" y="1485900"/>
                  </a:lnTo>
                  <a:lnTo>
                    <a:pt x="4561383" y="1511300"/>
                  </a:lnTo>
                  <a:lnTo>
                    <a:pt x="4645317" y="1562100"/>
                  </a:lnTo>
                  <a:lnTo>
                    <a:pt x="4682934" y="1600200"/>
                  </a:lnTo>
                  <a:lnTo>
                    <a:pt x="4716183" y="1625600"/>
                  </a:lnTo>
                  <a:lnTo>
                    <a:pt x="4744885" y="1663700"/>
                  </a:lnTo>
                  <a:lnTo>
                    <a:pt x="4768812" y="1714500"/>
                  </a:lnTo>
                  <a:lnTo>
                    <a:pt x="4787773" y="1752600"/>
                  </a:lnTo>
                  <a:lnTo>
                    <a:pt x="4801578" y="1803400"/>
                  </a:lnTo>
                  <a:lnTo>
                    <a:pt x="4809998" y="1854200"/>
                  </a:lnTo>
                  <a:lnTo>
                    <a:pt x="4812855" y="1905000"/>
                  </a:lnTo>
                  <a:lnTo>
                    <a:pt x="4809998" y="1955800"/>
                  </a:lnTo>
                  <a:lnTo>
                    <a:pt x="4801578" y="1993900"/>
                  </a:lnTo>
                  <a:lnTo>
                    <a:pt x="4787773" y="2044700"/>
                  </a:lnTo>
                  <a:lnTo>
                    <a:pt x="4768812" y="2082800"/>
                  </a:lnTo>
                  <a:lnTo>
                    <a:pt x="4744885" y="2133600"/>
                  </a:lnTo>
                  <a:lnTo>
                    <a:pt x="4716183" y="2171700"/>
                  </a:lnTo>
                  <a:lnTo>
                    <a:pt x="4682934" y="2209800"/>
                  </a:lnTo>
                  <a:lnTo>
                    <a:pt x="4645317" y="2235200"/>
                  </a:lnTo>
                  <a:lnTo>
                    <a:pt x="4603559" y="2260600"/>
                  </a:lnTo>
                  <a:lnTo>
                    <a:pt x="4559376" y="2286000"/>
                  </a:lnTo>
                  <a:lnTo>
                    <a:pt x="4417923" y="2324100"/>
                  </a:lnTo>
                  <a:lnTo>
                    <a:pt x="4369562" y="2324100"/>
                  </a:lnTo>
                  <a:lnTo>
                    <a:pt x="4228109" y="2286000"/>
                  </a:lnTo>
                  <a:lnTo>
                    <a:pt x="4095038" y="2209800"/>
                  </a:lnTo>
                  <a:lnTo>
                    <a:pt x="4049865" y="2197100"/>
                  </a:lnTo>
                  <a:lnTo>
                    <a:pt x="3958196" y="2146300"/>
                  </a:lnTo>
                  <a:lnTo>
                    <a:pt x="3864914" y="2120900"/>
                  </a:lnTo>
                  <a:lnTo>
                    <a:pt x="3817747" y="2095500"/>
                  </a:lnTo>
                  <a:lnTo>
                    <a:pt x="3626154" y="2044700"/>
                  </a:lnTo>
                  <a:lnTo>
                    <a:pt x="3577666" y="2044700"/>
                  </a:lnTo>
                  <a:lnTo>
                    <a:pt x="3528974" y="2032000"/>
                  </a:lnTo>
                  <a:lnTo>
                    <a:pt x="3480130" y="2032000"/>
                  </a:lnTo>
                  <a:lnTo>
                    <a:pt x="3431159" y="2019300"/>
                  </a:lnTo>
                  <a:lnTo>
                    <a:pt x="3332911" y="2019300"/>
                  </a:lnTo>
                  <a:lnTo>
                    <a:pt x="3283699" y="2006600"/>
                  </a:lnTo>
                  <a:lnTo>
                    <a:pt x="3185210" y="2006600"/>
                  </a:lnTo>
                  <a:lnTo>
                    <a:pt x="3135998" y="2019300"/>
                  </a:lnTo>
                  <a:lnTo>
                    <a:pt x="3037751" y="2019300"/>
                  </a:lnTo>
                  <a:lnTo>
                    <a:pt x="2988767" y="2032000"/>
                  </a:lnTo>
                  <a:lnTo>
                    <a:pt x="2939923" y="2032000"/>
                  </a:lnTo>
                  <a:lnTo>
                    <a:pt x="2842730" y="2057400"/>
                  </a:lnTo>
                  <a:lnTo>
                    <a:pt x="2794444" y="2057400"/>
                  </a:lnTo>
                  <a:lnTo>
                    <a:pt x="2698597" y="2082800"/>
                  </a:lnTo>
                  <a:lnTo>
                    <a:pt x="2651112" y="2108200"/>
                  </a:lnTo>
                  <a:lnTo>
                    <a:pt x="2610929" y="2119020"/>
                  </a:lnTo>
                  <a:lnTo>
                    <a:pt x="2610929" y="2219414"/>
                  </a:lnTo>
                  <a:lnTo>
                    <a:pt x="2275319" y="2554884"/>
                  </a:lnTo>
                  <a:lnTo>
                    <a:pt x="2160028" y="2621851"/>
                  </a:lnTo>
                  <a:lnTo>
                    <a:pt x="2160028" y="2670124"/>
                  </a:lnTo>
                  <a:lnTo>
                    <a:pt x="1986292" y="2843796"/>
                  </a:lnTo>
                  <a:lnTo>
                    <a:pt x="1986292" y="2768600"/>
                  </a:lnTo>
                  <a:lnTo>
                    <a:pt x="2053513" y="2730500"/>
                  </a:lnTo>
                  <a:lnTo>
                    <a:pt x="2160028" y="2670124"/>
                  </a:lnTo>
                  <a:lnTo>
                    <a:pt x="2160028" y="2621851"/>
                  </a:lnTo>
                  <a:lnTo>
                    <a:pt x="1974088" y="2729839"/>
                  </a:lnTo>
                  <a:lnTo>
                    <a:pt x="2564130" y="2140051"/>
                  </a:lnTo>
                  <a:lnTo>
                    <a:pt x="2610929" y="2219414"/>
                  </a:lnTo>
                  <a:lnTo>
                    <a:pt x="2610929" y="2119020"/>
                  </a:lnTo>
                  <a:lnTo>
                    <a:pt x="2603931" y="2120900"/>
                  </a:lnTo>
                  <a:lnTo>
                    <a:pt x="2560713" y="2045677"/>
                  </a:lnTo>
                  <a:lnTo>
                    <a:pt x="2560713" y="2134260"/>
                  </a:lnTo>
                  <a:lnTo>
                    <a:pt x="1969681" y="2725013"/>
                  </a:lnTo>
                  <a:lnTo>
                    <a:pt x="1938070" y="2671876"/>
                  </a:lnTo>
                  <a:lnTo>
                    <a:pt x="1938070" y="2755900"/>
                  </a:lnTo>
                  <a:lnTo>
                    <a:pt x="1938070" y="3924300"/>
                  </a:lnTo>
                  <a:lnTo>
                    <a:pt x="1719541" y="4051300"/>
                  </a:lnTo>
                  <a:lnTo>
                    <a:pt x="1026223" y="3644900"/>
                  </a:lnTo>
                  <a:lnTo>
                    <a:pt x="982891" y="3619500"/>
                  </a:lnTo>
                  <a:lnTo>
                    <a:pt x="1506143" y="3327400"/>
                  </a:lnTo>
                  <a:lnTo>
                    <a:pt x="1506143" y="2895600"/>
                  </a:lnTo>
                  <a:lnTo>
                    <a:pt x="1506143" y="2806700"/>
                  </a:lnTo>
                  <a:lnTo>
                    <a:pt x="1460995" y="2791599"/>
                  </a:lnTo>
                  <a:lnTo>
                    <a:pt x="1460995" y="2895600"/>
                  </a:lnTo>
                  <a:lnTo>
                    <a:pt x="1460995" y="3289300"/>
                  </a:lnTo>
                  <a:lnTo>
                    <a:pt x="843356" y="3657600"/>
                  </a:lnTo>
                  <a:lnTo>
                    <a:pt x="783856" y="3657600"/>
                  </a:lnTo>
                  <a:lnTo>
                    <a:pt x="770229" y="3644900"/>
                  </a:lnTo>
                  <a:lnTo>
                    <a:pt x="760260" y="3632200"/>
                  </a:lnTo>
                  <a:lnTo>
                    <a:pt x="754126" y="3606800"/>
                  </a:lnTo>
                  <a:lnTo>
                    <a:pt x="752043" y="3581400"/>
                  </a:lnTo>
                  <a:lnTo>
                    <a:pt x="752043" y="3454400"/>
                  </a:lnTo>
                  <a:lnTo>
                    <a:pt x="756500" y="3416300"/>
                  </a:lnTo>
                  <a:lnTo>
                    <a:pt x="757974" y="3403600"/>
                  </a:lnTo>
                  <a:lnTo>
                    <a:pt x="774407" y="3352800"/>
                  </a:lnTo>
                  <a:lnTo>
                    <a:pt x="799249" y="3302000"/>
                  </a:lnTo>
                  <a:lnTo>
                    <a:pt x="830453" y="3263900"/>
                  </a:lnTo>
                  <a:lnTo>
                    <a:pt x="865924" y="3238500"/>
                  </a:lnTo>
                  <a:lnTo>
                    <a:pt x="1460995" y="2895600"/>
                  </a:lnTo>
                  <a:lnTo>
                    <a:pt x="1460995" y="2791599"/>
                  </a:lnTo>
                  <a:lnTo>
                    <a:pt x="767435" y="3162300"/>
                  </a:lnTo>
                  <a:lnTo>
                    <a:pt x="730605" y="3187700"/>
                  </a:lnTo>
                  <a:lnTo>
                    <a:pt x="697865" y="3225800"/>
                  </a:lnTo>
                  <a:lnTo>
                    <a:pt x="670356" y="3276600"/>
                  </a:lnTo>
                  <a:lnTo>
                    <a:pt x="649262" y="3314700"/>
                  </a:lnTo>
                  <a:lnTo>
                    <a:pt x="635749" y="3365500"/>
                  </a:lnTo>
                  <a:lnTo>
                    <a:pt x="630986" y="3416300"/>
                  </a:lnTo>
                  <a:lnTo>
                    <a:pt x="615594" y="3416300"/>
                  </a:lnTo>
                  <a:lnTo>
                    <a:pt x="491566" y="3200400"/>
                  </a:lnTo>
                  <a:lnTo>
                    <a:pt x="484263" y="3187700"/>
                  </a:lnTo>
                  <a:lnTo>
                    <a:pt x="874141" y="2959100"/>
                  </a:lnTo>
                  <a:lnTo>
                    <a:pt x="874141" y="2527300"/>
                  </a:lnTo>
                  <a:lnTo>
                    <a:pt x="874141" y="2451100"/>
                  </a:lnTo>
                  <a:lnTo>
                    <a:pt x="830021" y="2436342"/>
                  </a:lnTo>
                  <a:lnTo>
                    <a:pt x="830021" y="2527300"/>
                  </a:lnTo>
                  <a:lnTo>
                    <a:pt x="830021" y="2933700"/>
                  </a:lnTo>
                  <a:lnTo>
                    <a:pt x="212382" y="3289300"/>
                  </a:lnTo>
                  <a:lnTo>
                    <a:pt x="198907" y="3302000"/>
                  </a:lnTo>
                  <a:lnTo>
                    <a:pt x="152882" y="3302000"/>
                  </a:lnTo>
                  <a:lnTo>
                    <a:pt x="139255" y="3289300"/>
                  </a:lnTo>
                  <a:lnTo>
                    <a:pt x="129273" y="3263900"/>
                  </a:lnTo>
                  <a:lnTo>
                    <a:pt x="123151" y="3238500"/>
                  </a:lnTo>
                  <a:lnTo>
                    <a:pt x="121069" y="3213100"/>
                  </a:lnTo>
                  <a:lnTo>
                    <a:pt x="121069" y="3086100"/>
                  </a:lnTo>
                  <a:lnTo>
                    <a:pt x="127000" y="3035300"/>
                  </a:lnTo>
                  <a:lnTo>
                    <a:pt x="143433" y="2984500"/>
                  </a:lnTo>
                  <a:lnTo>
                    <a:pt x="168275" y="2946400"/>
                  </a:lnTo>
                  <a:lnTo>
                    <a:pt x="199466" y="2895600"/>
                  </a:lnTo>
                  <a:lnTo>
                    <a:pt x="234950" y="2870200"/>
                  </a:lnTo>
                  <a:lnTo>
                    <a:pt x="565543" y="2679700"/>
                  </a:lnTo>
                  <a:lnTo>
                    <a:pt x="830021" y="2527300"/>
                  </a:lnTo>
                  <a:lnTo>
                    <a:pt x="830021" y="2436342"/>
                  </a:lnTo>
                  <a:lnTo>
                    <a:pt x="798220" y="2425700"/>
                  </a:lnTo>
                  <a:lnTo>
                    <a:pt x="380644" y="2665552"/>
                  </a:lnTo>
                  <a:lnTo>
                    <a:pt x="380644" y="1841500"/>
                  </a:lnTo>
                  <a:lnTo>
                    <a:pt x="599173" y="1714500"/>
                  </a:lnTo>
                  <a:lnTo>
                    <a:pt x="1703120" y="2349500"/>
                  </a:lnTo>
                  <a:lnTo>
                    <a:pt x="1850859" y="2603500"/>
                  </a:lnTo>
                  <a:lnTo>
                    <a:pt x="1938070" y="2755900"/>
                  </a:lnTo>
                  <a:lnTo>
                    <a:pt x="1938070" y="2671876"/>
                  </a:lnTo>
                  <a:lnTo>
                    <a:pt x="1922246" y="2645270"/>
                  </a:lnTo>
                  <a:lnTo>
                    <a:pt x="2513533" y="2054250"/>
                  </a:lnTo>
                  <a:lnTo>
                    <a:pt x="2560713" y="2134260"/>
                  </a:lnTo>
                  <a:lnTo>
                    <a:pt x="2560713" y="2045677"/>
                  </a:lnTo>
                  <a:lnTo>
                    <a:pt x="2510104" y="1957590"/>
                  </a:lnTo>
                  <a:lnTo>
                    <a:pt x="2510104" y="2048446"/>
                  </a:lnTo>
                  <a:lnTo>
                    <a:pt x="1918804" y="2639491"/>
                  </a:lnTo>
                  <a:lnTo>
                    <a:pt x="1889848" y="2590800"/>
                  </a:lnTo>
                  <a:lnTo>
                    <a:pt x="1872234" y="2559901"/>
                  </a:lnTo>
                  <a:lnTo>
                    <a:pt x="2463304" y="1969084"/>
                  </a:lnTo>
                  <a:lnTo>
                    <a:pt x="2510104" y="2048446"/>
                  </a:lnTo>
                  <a:lnTo>
                    <a:pt x="2510104" y="1957590"/>
                  </a:lnTo>
                  <a:lnTo>
                    <a:pt x="2501785" y="1943100"/>
                  </a:lnTo>
                  <a:lnTo>
                    <a:pt x="2472601" y="1892300"/>
                  </a:lnTo>
                  <a:lnTo>
                    <a:pt x="2459875" y="1885061"/>
                  </a:lnTo>
                  <a:lnTo>
                    <a:pt x="2459875" y="1963280"/>
                  </a:lnTo>
                  <a:lnTo>
                    <a:pt x="1868881" y="2554020"/>
                  </a:lnTo>
                  <a:lnTo>
                    <a:pt x="1823085" y="2473642"/>
                  </a:lnTo>
                  <a:lnTo>
                    <a:pt x="2221509" y="2075395"/>
                  </a:lnTo>
                  <a:lnTo>
                    <a:pt x="2447988" y="1943100"/>
                  </a:lnTo>
                  <a:lnTo>
                    <a:pt x="2459875" y="1963280"/>
                  </a:lnTo>
                  <a:lnTo>
                    <a:pt x="2459875" y="1885061"/>
                  </a:lnTo>
                  <a:lnTo>
                    <a:pt x="2411044" y="1857235"/>
                  </a:lnTo>
                  <a:lnTo>
                    <a:pt x="2411044" y="1917700"/>
                  </a:lnTo>
                  <a:lnTo>
                    <a:pt x="2336927" y="1960029"/>
                  </a:lnTo>
                  <a:lnTo>
                    <a:pt x="2390914" y="1906054"/>
                  </a:lnTo>
                  <a:lnTo>
                    <a:pt x="2411044" y="1917700"/>
                  </a:lnTo>
                  <a:lnTo>
                    <a:pt x="2411044" y="1857235"/>
                  </a:lnTo>
                  <a:lnTo>
                    <a:pt x="2385072" y="1842439"/>
                  </a:lnTo>
                  <a:lnTo>
                    <a:pt x="2385072" y="1902675"/>
                  </a:lnTo>
                  <a:lnTo>
                    <a:pt x="2315413" y="1972310"/>
                  </a:lnTo>
                  <a:lnTo>
                    <a:pt x="2199322" y="2038604"/>
                  </a:lnTo>
                  <a:lnTo>
                    <a:pt x="2199322" y="2088349"/>
                  </a:lnTo>
                  <a:lnTo>
                    <a:pt x="1819744" y="2467775"/>
                  </a:lnTo>
                  <a:lnTo>
                    <a:pt x="1773948" y="2387396"/>
                  </a:lnTo>
                  <a:lnTo>
                    <a:pt x="1895665" y="2265730"/>
                  </a:lnTo>
                  <a:lnTo>
                    <a:pt x="2199322" y="2088349"/>
                  </a:lnTo>
                  <a:lnTo>
                    <a:pt x="2199322" y="2038604"/>
                  </a:lnTo>
                  <a:lnTo>
                    <a:pt x="2021039" y="2140407"/>
                  </a:lnTo>
                  <a:lnTo>
                    <a:pt x="2305151" y="1856422"/>
                  </a:lnTo>
                  <a:lnTo>
                    <a:pt x="2385072" y="1902675"/>
                  </a:lnTo>
                  <a:lnTo>
                    <a:pt x="2385072" y="1842439"/>
                  </a:lnTo>
                  <a:lnTo>
                    <a:pt x="2299309" y="1793570"/>
                  </a:lnTo>
                  <a:lnTo>
                    <a:pt x="2299309" y="1853044"/>
                  </a:lnTo>
                  <a:lnTo>
                    <a:pt x="1999526" y="2152688"/>
                  </a:lnTo>
                  <a:lnTo>
                    <a:pt x="1873478" y="2224671"/>
                  </a:lnTo>
                  <a:lnTo>
                    <a:pt x="1873478" y="2278684"/>
                  </a:lnTo>
                  <a:lnTo>
                    <a:pt x="1770608" y="2381516"/>
                  </a:lnTo>
                  <a:lnTo>
                    <a:pt x="1752371" y="2349500"/>
                  </a:lnTo>
                  <a:lnTo>
                    <a:pt x="1817471" y="2311400"/>
                  </a:lnTo>
                  <a:lnTo>
                    <a:pt x="1873478" y="2278684"/>
                  </a:lnTo>
                  <a:lnTo>
                    <a:pt x="1873478" y="2224671"/>
                  </a:lnTo>
                  <a:lnTo>
                    <a:pt x="1721586" y="2311400"/>
                  </a:lnTo>
                  <a:lnTo>
                    <a:pt x="1717128" y="2308834"/>
                  </a:lnTo>
                  <a:lnTo>
                    <a:pt x="2219388" y="1806790"/>
                  </a:lnTo>
                  <a:lnTo>
                    <a:pt x="2299309" y="1853044"/>
                  </a:lnTo>
                  <a:lnTo>
                    <a:pt x="2299309" y="1793570"/>
                  </a:lnTo>
                  <a:lnTo>
                    <a:pt x="2213533" y="1744700"/>
                  </a:lnTo>
                  <a:lnTo>
                    <a:pt x="2213533" y="1803400"/>
                  </a:lnTo>
                  <a:lnTo>
                    <a:pt x="1711274" y="2305443"/>
                  </a:lnTo>
                  <a:lnTo>
                    <a:pt x="1631365" y="2259190"/>
                  </a:lnTo>
                  <a:lnTo>
                    <a:pt x="2133625" y="1757146"/>
                  </a:lnTo>
                  <a:lnTo>
                    <a:pt x="2213533" y="1803400"/>
                  </a:lnTo>
                  <a:lnTo>
                    <a:pt x="2213533" y="1744700"/>
                  </a:lnTo>
                  <a:lnTo>
                    <a:pt x="2127758" y="1695818"/>
                  </a:lnTo>
                  <a:lnTo>
                    <a:pt x="2127758" y="1753755"/>
                  </a:lnTo>
                  <a:lnTo>
                    <a:pt x="1625511" y="2255799"/>
                  </a:lnTo>
                  <a:lnTo>
                    <a:pt x="1544942" y="2209177"/>
                  </a:lnTo>
                  <a:lnTo>
                    <a:pt x="2047201" y="1707134"/>
                  </a:lnTo>
                  <a:lnTo>
                    <a:pt x="2127758" y="1753755"/>
                  </a:lnTo>
                  <a:lnTo>
                    <a:pt x="2127758" y="1695818"/>
                  </a:lnTo>
                  <a:lnTo>
                    <a:pt x="2041359" y="1646593"/>
                  </a:lnTo>
                  <a:lnTo>
                    <a:pt x="2041359" y="1703755"/>
                  </a:lnTo>
                  <a:lnTo>
                    <a:pt x="1539100" y="2205786"/>
                  </a:lnTo>
                  <a:lnTo>
                    <a:pt x="1459814" y="2159901"/>
                  </a:lnTo>
                  <a:lnTo>
                    <a:pt x="1962086" y="1657870"/>
                  </a:lnTo>
                  <a:lnTo>
                    <a:pt x="2041359" y="1703755"/>
                  </a:lnTo>
                  <a:lnTo>
                    <a:pt x="2041359" y="1646593"/>
                  </a:lnTo>
                  <a:lnTo>
                    <a:pt x="1956231" y="1598091"/>
                  </a:lnTo>
                  <a:lnTo>
                    <a:pt x="1956231" y="1654479"/>
                  </a:lnTo>
                  <a:lnTo>
                    <a:pt x="1453972" y="2156523"/>
                  </a:lnTo>
                  <a:lnTo>
                    <a:pt x="1374051" y="2110270"/>
                  </a:lnTo>
                  <a:lnTo>
                    <a:pt x="1876310" y="1608226"/>
                  </a:lnTo>
                  <a:lnTo>
                    <a:pt x="1956231" y="1654479"/>
                  </a:lnTo>
                  <a:lnTo>
                    <a:pt x="1956231" y="1598091"/>
                  </a:lnTo>
                  <a:lnTo>
                    <a:pt x="1870468" y="1549222"/>
                  </a:lnTo>
                  <a:lnTo>
                    <a:pt x="1870468" y="1604848"/>
                  </a:lnTo>
                  <a:lnTo>
                    <a:pt x="1368209" y="2106892"/>
                  </a:lnTo>
                  <a:lnTo>
                    <a:pt x="1287640" y="2060257"/>
                  </a:lnTo>
                  <a:lnTo>
                    <a:pt x="1789899" y="1558213"/>
                  </a:lnTo>
                  <a:lnTo>
                    <a:pt x="1870468" y="1604848"/>
                  </a:lnTo>
                  <a:lnTo>
                    <a:pt x="1870468" y="1549222"/>
                  </a:lnTo>
                  <a:lnTo>
                    <a:pt x="1784045" y="1499984"/>
                  </a:lnTo>
                  <a:lnTo>
                    <a:pt x="1784045" y="1554822"/>
                  </a:lnTo>
                  <a:lnTo>
                    <a:pt x="1281785" y="2056866"/>
                  </a:lnTo>
                  <a:lnTo>
                    <a:pt x="1201877" y="2010613"/>
                  </a:lnTo>
                  <a:lnTo>
                    <a:pt x="1704124" y="1508569"/>
                  </a:lnTo>
                  <a:lnTo>
                    <a:pt x="1784045" y="1554822"/>
                  </a:lnTo>
                  <a:lnTo>
                    <a:pt x="1784045" y="1499984"/>
                  </a:lnTo>
                  <a:lnTo>
                    <a:pt x="1698282" y="1451114"/>
                  </a:lnTo>
                  <a:lnTo>
                    <a:pt x="1698282" y="1505191"/>
                  </a:lnTo>
                  <a:lnTo>
                    <a:pt x="1196022" y="2007235"/>
                  </a:lnTo>
                  <a:lnTo>
                    <a:pt x="1116749" y="1961349"/>
                  </a:lnTo>
                  <a:lnTo>
                    <a:pt x="1619008" y="1459306"/>
                  </a:lnTo>
                  <a:lnTo>
                    <a:pt x="1698282" y="1505191"/>
                  </a:lnTo>
                  <a:lnTo>
                    <a:pt x="1698282" y="1451114"/>
                  </a:lnTo>
                  <a:lnTo>
                    <a:pt x="1613166" y="1402626"/>
                  </a:lnTo>
                  <a:lnTo>
                    <a:pt x="1613166" y="1455928"/>
                  </a:lnTo>
                  <a:lnTo>
                    <a:pt x="1110907" y="1957971"/>
                  </a:lnTo>
                  <a:lnTo>
                    <a:pt x="1030325" y="1911337"/>
                  </a:lnTo>
                  <a:lnTo>
                    <a:pt x="1532597" y="1409293"/>
                  </a:lnTo>
                  <a:lnTo>
                    <a:pt x="1613166" y="1455928"/>
                  </a:lnTo>
                  <a:lnTo>
                    <a:pt x="1613166" y="1402626"/>
                  </a:lnTo>
                  <a:lnTo>
                    <a:pt x="1526743" y="1353388"/>
                  </a:lnTo>
                  <a:lnTo>
                    <a:pt x="1526743" y="1405902"/>
                  </a:lnTo>
                  <a:lnTo>
                    <a:pt x="1024483" y="1907946"/>
                  </a:lnTo>
                  <a:lnTo>
                    <a:pt x="944562" y="1861693"/>
                  </a:lnTo>
                  <a:lnTo>
                    <a:pt x="1446822" y="1359649"/>
                  </a:lnTo>
                  <a:lnTo>
                    <a:pt x="1526743" y="1405902"/>
                  </a:lnTo>
                  <a:lnTo>
                    <a:pt x="1526743" y="1353388"/>
                  </a:lnTo>
                  <a:lnTo>
                    <a:pt x="1440980" y="1304518"/>
                  </a:lnTo>
                  <a:lnTo>
                    <a:pt x="1440980" y="1356271"/>
                  </a:lnTo>
                  <a:lnTo>
                    <a:pt x="938720" y="1858314"/>
                  </a:lnTo>
                  <a:lnTo>
                    <a:pt x="858786" y="1812048"/>
                  </a:lnTo>
                  <a:lnTo>
                    <a:pt x="1361059" y="1310017"/>
                  </a:lnTo>
                  <a:lnTo>
                    <a:pt x="1440980" y="1356271"/>
                  </a:lnTo>
                  <a:lnTo>
                    <a:pt x="1440980" y="1304518"/>
                  </a:lnTo>
                  <a:lnTo>
                    <a:pt x="1424990" y="1295400"/>
                  </a:lnTo>
                  <a:lnTo>
                    <a:pt x="1354569" y="1255280"/>
                  </a:lnTo>
                  <a:lnTo>
                    <a:pt x="1354569" y="1306258"/>
                  </a:lnTo>
                  <a:lnTo>
                    <a:pt x="852919" y="1808657"/>
                  </a:lnTo>
                  <a:lnTo>
                    <a:pt x="773036" y="1762417"/>
                  </a:lnTo>
                  <a:lnTo>
                    <a:pt x="1112901" y="1422704"/>
                  </a:lnTo>
                  <a:lnTo>
                    <a:pt x="1335824" y="1295400"/>
                  </a:lnTo>
                  <a:lnTo>
                    <a:pt x="1354569" y="1306258"/>
                  </a:lnTo>
                  <a:lnTo>
                    <a:pt x="1354569" y="1255280"/>
                  </a:lnTo>
                  <a:lnTo>
                    <a:pt x="1335824" y="1244600"/>
                  </a:lnTo>
                  <a:lnTo>
                    <a:pt x="1091374" y="1384401"/>
                  </a:lnTo>
                  <a:lnTo>
                    <a:pt x="1091374" y="1434985"/>
                  </a:lnTo>
                  <a:lnTo>
                    <a:pt x="767181" y="1759038"/>
                  </a:lnTo>
                  <a:lnTo>
                    <a:pt x="690257" y="1714500"/>
                  </a:lnTo>
                  <a:lnTo>
                    <a:pt x="686612" y="1712404"/>
                  </a:lnTo>
                  <a:lnTo>
                    <a:pt x="794613" y="1604454"/>
                  </a:lnTo>
                  <a:lnTo>
                    <a:pt x="1091374" y="1434985"/>
                  </a:lnTo>
                  <a:lnTo>
                    <a:pt x="1091374" y="1384401"/>
                  </a:lnTo>
                  <a:lnTo>
                    <a:pt x="773087" y="1566430"/>
                  </a:lnTo>
                  <a:lnTo>
                    <a:pt x="773087" y="1616748"/>
                  </a:lnTo>
                  <a:lnTo>
                    <a:pt x="680770" y="1709013"/>
                  </a:lnTo>
                  <a:lnTo>
                    <a:pt x="646366" y="1689100"/>
                  </a:lnTo>
                  <a:lnTo>
                    <a:pt x="773087" y="1616748"/>
                  </a:lnTo>
                  <a:lnTo>
                    <a:pt x="773087" y="1566430"/>
                  </a:lnTo>
                  <a:lnTo>
                    <a:pt x="336524" y="1816100"/>
                  </a:lnTo>
                  <a:lnTo>
                    <a:pt x="336524" y="2692400"/>
                  </a:lnTo>
                  <a:lnTo>
                    <a:pt x="136461" y="2806700"/>
                  </a:lnTo>
                  <a:lnTo>
                    <a:pt x="99631" y="2832100"/>
                  </a:lnTo>
                  <a:lnTo>
                    <a:pt x="66890" y="2870200"/>
                  </a:lnTo>
                  <a:lnTo>
                    <a:pt x="39382" y="2908300"/>
                  </a:lnTo>
                  <a:lnTo>
                    <a:pt x="18288" y="2959100"/>
                  </a:lnTo>
                  <a:lnTo>
                    <a:pt x="4775" y="3009900"/>
                  </a:lnTo>
                  <a:lnTo>
                    <a:pt x="0" y="3060700"/>
                  </a:lnTo>
                  <a:lnTo>
                    <a:pt x="0" y="3187700"/>
                  </a:lnTo>
                  <a:lnTo>
                    <a:pt x="3594" y="3225800"/>
                  </a:lnTo>
                  <a:lnTo>
                    <a:pt x="14109" y="3263900"/>
                  </a:lnTo>
                  <a:lnTo>
                    <a:pt x="31165" y="3289300"/>
                  </a:lnTo>
                  <a:lnTo>
                    <a:pt x="54381" y="3302000"/>
                  </a:lnTo>
                  <a:lnTo>
                    <a:pt x="60540" y="3302000"/>
                  </a:lnTo>
                  <a:lnTo>
                    <a:pt x="64643" y="3314700"/>
                  </a:lnTo>
                  <a:lnTo>
                    <a:pt x="136461" y="3340100"/>
                  </a:lnTo>
                  <a:lnTo>
                    <a:pt x="154940" y="3340100"/>
                  </a:lnTo>
                  <a:lnTo>
                    <a:pt x="161213" y="3352800"/>
                  </a:lnTo>
                  <a:lnTo>
                    <a:pt x="189230" y="3352800"/>
                  </a:lnTo>
                  <a:lnTo>
                    <a:pt x="204431" y="3340100"/>
                  </a:lnTo>
                  <a:lnTo>
                    <a:pt x="220014" y="3340100"/>
                  </a:lnTo>
                  <a:lnTo>
                    <a:pt x="235978" y="3327400"/>
                  </a:lnTo>
                  <a:lnTo>
                    <a:pt x="469900" y="3200400"/>
                  </a:lnTo>
                  <a:lnTo>
                    <a:pt x="447332" y="3213100"/>
                  </a:lnTo>
                  <a:lnTo>
                    <a:pt x="584809" y="3441700"/>
                  </a:lnTo>
                  <a:lnTo>
                    <a:pt x="633031" y="3467100"/>
                  </a:lnTo>
                  <a:lnTo>
                    <a:pt x="633031" y="3543300"/>
                  </a:lnTo>
                  <a:lnTo>
                    <a:pt x="636625" y="3581400"/>
                  </a:lnTo>
                  <a:lnTo>
                    <a:pt x="647141" y="3619500"/>
                  </a:lnTo>
                  <a:lnTo>
                    <a:pt x="664197" y="3644900"/>
                  </a:lnTo>
                  <a:lnTo>
                    <a:pt x="687412" y="3670300"/>
                  </a:lnTo>
                  <a:lnTo>
                    <a:pt x="697674" y="3670300"/>
                  </a:lnTo>
                  <a:lnTo>
                    <a:pt x="769493" y="3695700"/>
                  </a:lnTo>
                  <a:lnTo>
                    <a:pt x="772566" y="3708400"/>
                  </a:lnTo>
                  <a:lnTo>
                    <a:pt x="837463" y="3708400"/>
                  </a:lnTo>
                  <a:lnTo>
                    <a:pt x="853046" y="3695700"/>
                  </a:lnTo>
                  <a:lnTo>
                    <a:pt x="869010" y="3695700"/>
                  </a:lnTo>
                  <a:lnTo>
                    <a:pt x="923645" y="3657600"/>
                  </a:lnTo>
                  <a:lnTo>
                    <a:pt x="941857" y="3644900"/>
                  </a:lnTo>
                  <a:lnTo>
                    <a:pt x="1723644" y="4102100"/>
                  </a:lnTo>
                  <a:lnTo>
                    <a:pt x="1811159" y="4051300"/>
                  </a:lnTo>
                  <a:lnTo>
                    <a:pt x="2073719" y="3898900"/>
                  </a:lnTo>
                  <a:lnTo>
                    <a:pt x="2730131" y="3517900"/>
                  </a:lnTo>
                  <a:lnTo>
                    <a:pt x="2730131" y="2413000"/>
                  </a:lnTo>
                  <a:lnTo>
                    <a:pt x="2873768" y="2374900"/>
                  </a:lnTo>
                  <a:lnTo>
                    <a:pt x="2922308" y="2362200"/>
                  </a:lnTo>
                  <a:lnTo>
                    <a:pt x="2971114" y="2349500"/>
                  </a:lnTo>
                  <a:lnTo>
                    <a:pt x="3020136" y="2349500"/>
                  </a:lnTo>
                  <a:lnTo>
                    <a:pt x="3069348" y="2336800"/>
                  </a:lnTo>
                  <a:lnTo>
                    <a:pt x="3118688" y="2336800"/>
                  </a:lnTo>
                  <a:lnTo>
                    <a:pt x="3168142" y="2324100"/>
                  </a:lnTo>
                  <a:lnTo>
                    <a:pt x="3316706" y="2324100"/>
                  </a:lnTo>
                  <a:lnTo>
                    <a:pt x="3366160" y="2336800"/>
                  </a:lnTo>
                  <a:lnTo>
                    <a:pt x="3415512" y="2336800"/>
                  </a:lnTo>
                  <a:lnTo>
                    <a:pt x="3464737" y="2349500"/>
                  </a:lnTo>
                  <a:lnTo>
                    <a:pt x="3513785" y="2349500"/>
                  </a:lnTo>
                  <a:lnTo>
                    <a:pt x="3802049" y="2425700"/>
                  </a:lnTo>
                  <a:lnTo>
                    <a:pt x="3848722" y="2451100"/>
                  </a:lnTo>
                  <a:lnTo>
                    <a:pt x="3894899" y="2463800"/>
                  </a:lnTo>
                  <a:lnTo>
                    <a:pt x="3985603" y="2514600"/>
                  </a:lnTo>
                  <a:lnTo>
                    <a:pt x="4030040" y="2540000"/>
                  </a:lnTo>
                  <a:lnTo>
                    <a:pt x="4073169" y="2565400"/>
                  </a:lnTo>
                  <a:lnTo>
                    <a:pt x="4117441" y="2578100"/>
                  </a:lnTo>
                  <a:lnTo>
                    <a:pt x="4162691" y="2603500"/>
                  </a:lnTo>
                  <a:lnTo>
                    <a:pt x="4255452" y="2628900"/>
                  </a:lnTo>
                  <a:lnTo>
                    <a:pt x="4350169" y="2628900"/>
                  </a:lnTo>
                  <a:lnTo>
                    <a:pt x="4397845" y="2641600"/>
                  </a:lnTo>
                  <a:lnTo>
                    <a:pt x="4445533" y="2628900"/>
                  </a:lnTo>
                  <a:lnTo>
                    <a:pt x="4540237" y="2628900"/>
                  </a:lnTo>
                  <a:lnTo>
                    <a:pt x="4633011" y="2603500"/>
                  </a:lnTo>
                  <a:lnTo>
                    <a:pt x="4655629" y="2590800"/>
                  </a:lnTo>
                  <a:lnTo>
                    <a:pt x="4678248" y="2578100"/>
                  </a:lnTo>
                  <a:lnTo>
                    <a:pt x="4722520" y="2565400"/>
                  </a:lnTo>
                  <a:lnTo>
                    <a:pt x="4765662" y="2540000"/>
                  </a:lnTo>
                  <a:lnTo>
                    <a:pt x="4807839" y="2514600"/>
                  </a:lnTo>
                  <a:lnTo>
                    <a:pt x="4847768" y="2489200"/>
                  </a:lnTo>
                  <a:lnTo>
                    <a:pt x="4885372" y="2451100"/>
                  </a:lnTo>
                  <a:lnTo>
                    <a:pt x="4920602" y="2425700"/>
                  </a:lnTo>
                  <a:lnTo>
                    <a:pt x="4953381" y="2387600"/>
                  </a:lnTo>
                  <a:lnTo>
                    <a:pt x="4983645" y="2349500"/>
                  </a:lnTo>
                  <a:lnTo>
                    <a:pt x="5011344" y="2311400"/>
                  </a:lnTo>
                  <a:lnTo>
                    <a:pt x="5036388" y="2273300"/>
                  </a:lnTo>
                  <a:lnTo>
                    <a:pt x="5058740" y="2222500"/>
                  </a:lnTo>
                  <a:lnTo>
                    <a:pt x="5078311" y="2184400"/>
                  </a:lnTo>
                  <a:lnTo>
                    <a:pt x="5095049" y="2133600"/>
                  </a:lnTo>
                  <a:lnTo>
                    <a:pt x="5108892" y="2095500"/>
                  </a:lnTo>
                  <a:lnTo>
                    <a:pt x="5119776" y="2044700"/>
                  </a:lnTo>
                  <a:lnTo>
                    <a:pt x="5127625" y="1993900"/>
                  </a:lnTo>
                  <a:lnTo>
                    <a:pt x="5132387" y="1955800"/>
                  </a:lnTo>
                  <a:lnTo>
                    <a:pt x="5133987" y="1905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495300"/>
            <a:ext cx="9735820" cy="90608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380"/>
              </a:spcBef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0408" y="1791226"/>
            <a:ext cx="5605792" cy="47961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1275715">
              <a:lnSpc>
                <a:spcPts val="3450"/>
              </a:lnSpc>
              <a:spcBef>
                <a:spcPts val="24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Recever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6308A0E-7BCA-22D9-7197-4996D7143401}"/>
              </a:ext>
            </a:extLst>
          </p:cNvPr>
          <p:cNvSpPr txBox="1"/>
          <p:nvPr/>
        </p:nvSpPr>
        <p:spPr>
          <a:xfrm>
            <a:off x="1676400" y="1767482"/>
            <a:ext cx="3429000" cy="92653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1275715">
              <a:lnSpc>
                <a:spcPts val="3450"/>
              </a:lnSpc>
              <a:spcBef>
                <a:spcPts val="24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Lora Sender</a:t>
            </a:r>
          </a:p>
          <a:p>
            <a:pPr marL="12700" marR="1275715">
              <a:lnSpc>
                <a:spcPts val="3450"/>
              </a:lnSpc>
              <a:spcBef>
                <a:spcPts val="240"/>
              </a:spcBef>
            </a:pPr>
            <a:endParaRPr lang="en-US" sz="2900" dirty="0">
              <a:latin typeface="Arial"/>
              <a:cs typeface="Arial"/>
            </a:endParaRPr>
          </a:p>
        </p:txBody>
      </p:sp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97BFE6E3-827A-3C3E-A05D-8183194A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62234" y="1654735"/>
            <a:ext cx="6167775" cy="7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55ED6D7F-8ABB-0EA7-5D8A-C584A137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091765" y="1131439"/>
            <a:ext cx="6111772" cy="861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>
              <a:lnSpc>
                <a:spcPct val="114599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D326C1-64AB-D1B7-FAE5-BC4A7CCD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281" y="921231"/>
            <a:ext cx="2142385" cy="756919"/>
          </a:xfrm>
        </p:spPr>
        <p:txBody>
          <a:bodyPr/>
          <a:lstStyle/>
          <a:p>
            <a:r>
              <a:rPr lang="en-US" dirty="0"/>
              <a:t>Sensor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E1BA2190-DC2A-D927-0C7C-3FEC3316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0" y="3071160"/>
            <a:ext cx="6128882" cy="589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C0EEC-2314-86B8-3436-886B361A3E34}"/>
              </a:ext>
            </a:extLst>
          </p:cNvPr>
          <p:cNvSpPr txBox="1"/>
          <p:nvPr/>
        </p:nvSpPr>
        <p:spPr>
          <a:xfrm>
            <a:off x="1676840" y="2326189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Cảm biến nhiệt độ</a:t>
            </a:r>
            <a:endParaRPr lang="vi-VN" sz="3200" dirty="0"/>
          </a:p>
        </p:txBody>
      </p:sp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DAF30971-8E00-B21C-73E1-2BAA708A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21363" y="2720983"/>
            <a:ext cx="5890219" cy="65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40C03E-62A8-3F21-702A-69CCFC10EC0A}"/>
              </a:ext>
            </a:extLst>
          </p:cNvPr>
          <p:cNvSpPr txBox="1"/>
          <p:nvPr/>
        </p:nvSpPr>
        <p:spPr>
          <a:xfrm>
            <a:off x="9703759" y="2326190"/>
            <a:ext cx="383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Cảm biến độ ẩm đất</a:t>
            </a:r>
            <a:endParaRPr lang="vi-VN" sz="3200" dirty="0"/>
          </a:p>
        </p:txBody>
      </p:sp>
    </p:spTree>
    <p:extLst>
      <p:ext uri="{BB962C8B-B14F-4D97-AF65-F5344CB8AC3E}">
        <p14:creationId xmlns:p14="http://schemas.microsoft.com/office/powerpoint/2010/main" val="184750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A9B1579-9E97-C8A1-B161-D91C8294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21231"/>
            <a:ext cx="2142385" cy="756919"/>
          </a:xfrm>
        </p:spPr>
        <p:txBody>
          <a:bodyPr/>
          <a:lstStyle/>
          <a:p>
            <a:r>
              <a:rPr lang="en-US" dirty="0"/>
              <a:t>PIN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D91A9A81-CC3C-579F-A575-C136E61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59004" y="2467990"/>
            <a:ext cx="4549596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DFF88-5610-AA1C-8A65-292240320F3F}"/>
              </a:ext>
            </a:extLst>
          </p:cNvPr>
          <p:cNvSpPr txBox="1"/>
          <p:nvPr/>
        </p:nvSpPr>
        <p:spPr>
          <a:xfrm>
            <a:off x="940066" y="215468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Pin năng </a:t>
            </a:r>
            <a:r>
              <a:rPr lang="en-US" sz="3600" dirty="0" err="1"/>
              <a:t>lượng</a:t>
            </a:r>
            <a:r>
              <a:rPr lang="en-US" sz="3600" dirty="0"/>
              <a:t> mặt trời</a:t>
            </a:r>
            <a:endParaRPr lang="vi-V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70CF-DDB7-98F1-8C78-878074F7F86A}"/>
              </a:ext>
            </a:extLst>
          </p:cNvPr>
          <p:cNvSpPr txBox="1"/>
          <p:nvPr/>
        </p:nvSpPr>
        <p:spPr>
          <a:xfrm>
            <a:off x="6788726" y="215468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Pin </a:t>
            </a:r>
            <a:r>
              <a:rPr lang="en-US" sz="3600" dirty="0" err="1"/>
              <a:t>Lithinum</a:t>
            </a:r>
            <a:endParaRPr lang="vi-VN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02E898-92F7-E973-8712-144BA204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73" y="2905219"/>
            <a:ext cx="4987626" cy="4323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F3E242-72C6-8553-12E3-AAB7A355D7F9}"/>
              </a:ext>
            </a:extLst>
          </p:cNvPr>
          <p:cNvSpPr txBox="1"/>
          <p:nvPr/>
        </p:nvSpPr>
        <p:spPr>
          <a:xfrm>
            <a:off x="12039600" y="215467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Mạch </a:t>
            </a:r>
            <a:r>
              <a:rPr lang="en-US" sz="3600" dirty="0" err="1"/>
              <a:t>sạc</a:t>
            </a:r>
            <a:r>
              <a:rPr lang="en-US" sz="3600" dirty="0"/>
              <a:t> pin</a:t>
            </a:r>
            <a:endParaRPr lang="vi-VN" sz="3600" dirty="0"/>
          </a:p>
        </p:txBody>
      </p:sp>
      <p:pic>
        <p:nvPicPr>
          <p:cNvPr id="3080" name="Picture 8" descr="Không có mô tả.">
            <a:extLst>
              <a:ext uri="{FF2B5EF4-FFF2-40B4-BE49-F238E27FC236}">
                <a16:creationId xmlns:a16="http://schemas.microsoft.com/office/drawing/2014/main" id="{B6A923BC-5A93-8AE1-B886-DB5FC6F0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564939" y="2362189"/>
            <a:ext cx="4901818" cy="57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6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D326C1-64AB-D1B7-FAE5-BC4A7CCD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983" y="1123827"/>
            <a:ext cx="6400801" cy="615553"/>
          </a:xfrm>
        </p:spPr>
        <p:txBody>
          <a:bodyPr/>
          <a:lstStyle/>
          <a:p>
            <a:r>
              <a:rPr lang="en-US" sz="4000" dirty="0"/>
              <a:t>Module MicroSD card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4F5C765C-A947-9328-38A0-5295D7BECD49}"/>
              </a:ext>
            </a:extLst>
          </p:cNvPr>
          <p:cNvSpPr txBox="1">
            <a:spLocks/>
          </p:cNvSpPr>
          <p:nvPr/>
        </p:nvSpPr>
        <p:spPr>
          <a:xfrm>
            <a:off x="8519048" y="917258"/>
            <a:ext cx="214238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A4A8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2A4A8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LCD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85082E59-C70E-67E7-3ACA-1CAC44937A0B}"/>
              </a:ext>
            </a:extLst>
          </p:cNvPr>
          <p:cNvSpPr txBox="1">
            <a:spLocks/>
          </p:cNvSpPr>
          <p:nvPr/>
        </p:nvSpPr>
        <p:spPr>
          <a:xfrm>
            <a:off x="12401164" y="959437"/>
            <a:ext cx="19647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A4A8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OLED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2A4A8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1B41AE4C-F097-1AC6-60F0-1E8A37CC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3" y="1877438"/>
            <a:ext cx="5390515" cy="7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hông có mô tả.">
            <a:extLst>
              <a:ext uri="{FF2B5EF4-FFF2-40B4-BE49-F238E27FC236}">
                <a16:creationId xmlns:a16="http://schemas.microsoft.com/office/drawing/2014/main" id="{10D2DCED-9B62-049B-68A3-D27C79296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57110" y="1356410"/>
            <a:ext cx="3943399" cy="50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D48791FE-79C8-36AD-293D-B8608397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919111" y="1398141"/>
            <a:ext cx="5001595" cy="596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2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82819" y="0"/>
            <a:ext cx="12844957" cy="29510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r>
              <a:rPr lang="en-US" sz="6400" spc="175" dirty="0">
                <a:solidFill>
                  <a:schemeClr val="tx1"/>
                </a:solidFill>
              </a:rPr>
              <a:t>	</a:t>
            </a:r>
            <a:r>
              <a:rPr lang="en-US" sz="6400" u="sng" spc="175" dirty="0">
                <a:solidFill>
                  <a:schemeClr val="tx1"/>
                </a:solidFill>
              </a:rPr>
              <a:t>Unit2</a:t>
            </a:r>
            <a:r>
              <a:rPr lang="en-US" sz="6400" spc="175" dirty="0">
                <a:solidFill>
                  <a:schemeClr val="tx1"/>
                </a:solidFill>
              </a:rPr>
              <a:t>: </a:t>
            </a:r>
            <a:r>
              <a:rPr lang="vi-VN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LoRa Long Range Sensor</a:t>
            </a:r>
            <a:r>
              <a:rPr lang="en-US" sz="6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US" sz="6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SENDER: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>
                <a:solidFill>
                  <a:schemeClr val="tx1"/>
                </a:solidFill>
              </a:rPr>
              <a:t> </a:t>
            </a:r>
            <a:endParaRPr sz="64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>
              <a:lnSpc>
                <a:spcPct val="114599"/>
              </a:lnSpc>
              <a:spcBef>
                <a:spcPts val="100"/>
              </a:spcBef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42607" y="1312792"/>
            <a:ext cx="7239000" cy="8701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3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4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spc="3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4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ESP32 DOIT DEVKIT V1 board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SX1278 Module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LoRa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DS18B20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dây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10kOhm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ẩm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đất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sạc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pin: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 Lithium Li-Ion battery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TP4056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sạc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pin Lithium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pin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mặt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trời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(5V 1,2W)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pin: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27k Ohm 100k Ohm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LM1117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100nF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Tụ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100uF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LCD + Module I2C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vàng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Breadboards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Dây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cắm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breadboards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6F0429C-5AED-0F29-1A49-ED8231B66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3" y="2969033"/>
            <a:ext cx="9016955" cy="71129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A1631-1B5E-BCCB-E492-C4D45A04DFC5}"/>
              </a:ext>
            </a:extLst>
          </p:cNvPr>
          <p:cNvSpPr txBox="1"/>
          <p:nvPr/>
        </p:nvSpPr>
        <p:spPr>
          <a:xfrm>
            <a:off x="486963" y="2261147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Sơ đồ nối dây</a:t>
            </a:r>
            <a:endParaRPr lang="vi-VN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43000" y="42214"/>
            <a:ext cx="14314642" cy="19636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 rtl="0">
              <a:lnSpc>
                <a:spcPts val="7650"/>
              </a:lnSpc>
              <a:spcBef>
                <a:spcPts val="380"/>
              </a:spcBef>
            </a:pP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lang="en-US" sz="6400" spc="175" dirty="0"/>
              <a:t> </a:t>
            </a:r>
            <a:endParaRPr sz="6400" dirty="0"/>
          </a:p>
        </p:txBody>
      </p:sp>
      <p:sp>
        <p:nvSpPr>
          <p:cNvPr id="7" name="object 7"/>
          <p:cNvSpPr txBox="1"/>
          <p:nvPr/>
        </p:nvSpPr>
        <p:spPr>
          <a:xfrm>
            <a:off x="762000" y="3131148"/>
            <a:ext cx="5390515" cy="401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0335" lvl="0" indent="0" algn="l" defTabSz="914400" rtl="0" eaLnBrk="1" fontAlgn="auto" latinLnBrk="0" hangingPunct="1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72465" y="8548146"/>
            <a:ext cx="2075704" cy="12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139684" y="0"/>
            <a:ext cx="3836035" cy="1666875"/>
            <a:chOff x="13139684" y="0"/>
            <a:chExt cx="3836035" cy="1666875"/>
          </a:xfrm>
        </p:grpSpPr>
        <p:sp>
          <p:nvSpPr>
            <p:cNvPr id="18" name="object 18"/>
            <p:cNvSpPr/>
            <p:nvPr/>
          </p:nvSpPr>
          <p:spPr>
            <a:xfrm>
              <a:off x="13153668" y="0"/>
              <a:ext cx="3808729" cy="1651635"/>
            </a:xfrm>
            <a:custGeom>
              <a:avLst/>
              <a:gdLst/>
              <a:ahLst/>
              <a:cxnLst/>
              <a:rect l="l" t="t" r="r" b="b"/>
              <a:pathLst>
                <a:path w="3808730" h="1651635">
                  <a:moveTo>
                    <a:pt x="1904305" y="1651176"/>
                  </a:moveTo>
                  <a:lnTo>
                    <a:pt x="0" y="551539"/>
                  </a:lnTo>
                  <a:lnTo>
                    <a:pt x="0" y="0"/>
                  </a:lnTo>
                  <a:lnTo>
                    <a:pt x="3808611" y="0"/>
                  </a:lnTo>
                  <a:lnTo>
                    <a:pt x="3808611" y="551539"/>
                  </a:lnTo>
                  <a:lnTo>
                    <a:pt x="1904305" y="165117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396329" y="0"/>
              <a:ext cx="1437005" cy="964565"/>
            </a:xfrm>
            <a:custGeom>
              <a:avLst/>
              <a:gdLst/>
              <a:ahLst/>
              <a:cxnLst/>
              <a:rect l="l" t="t" r="r" b="b"/>
              <a:pathLst>
                <a:path w="1437005" h="964565">
                  <a:moveTo>
                    <a:pt x="698868" y="0"/>
                  </a:moveTo>
                  <a:lnTo>
                    <a:pt x="692848" y="0"/>
                  </a:lnTo>
                  <a:lnTo>
                    <a:pt x="0" y="692188"/>
                  </a:lnTo>
                  <a:lnTo>
                    <a:pt x="4114" y="694651"/>
                  </a:lnTo>
                  <a:lnTo>
                    <a:pt x="698868" y="0"/>
                  </a:lnTo>
                  <a:close/>
                </a:path>
                <a:path w="1437005" h="964565">
                  <a:moveTo>
                    <a:pt x="862558" y="0"/>
                  </a:moveTo>
                  <a:lnTo>
                    <a:pt x="856805" y="0"/>
                  </a:lnTo>
                  <a:lnTo>
                    <a:pt x="104470" y="752233"/>
                  </a:lnTo>
                  <a:lnTo>
                    <a:pt x="107759" y="754697"/>
                  </a:lnTo>
                  <a:lnTo>
                    <a:pt x="862558" y="0"/>
                  </a:lnTo>
                  <a:close/>
                </a:path>
                <a:path w="1437005" h="964565">
                  <a:moveTo>
                    <a:pt x="944829" y="0"/>
                  </a:moveTo>
                  <a:lnTo>
                    <a:pt x="939063" y="0"/>
                  </a:lnTo>
                  <a:lnTo>
                    <a:pt x="156286" y="782662"/>
                  </a:lnTo>
                  <a:lnTo>
                    <a:pt x="160401" y="784301"/>
                  </a:lnTo>
                  <a:lnTo>
                    <a:pt x="944829" y="0"/>
                  </a:lnTo>
                  <a:close/>
                </a:path>
                <a:path w="1437005" h="964565">
                  <a:moveTo>
                    <a:pt x="1026934" y="0"/>
                  </a:moveTo>
                  <a:lnTo>
                    <a:pt x="1021016" y="0"/>
                  </a:lnTo>
                  <a:lnTo>
                    <a:pt x="208114" y="812266"/>
                  </a:lnTo>
                  <a:lnTo>
                    <a:pt x="212229" y="814730"/>
                  </a:lnTo>
                  <a:lnTo>
                    <a:pt x="1026934" y="0"/>
                  </a:lnTo>
                  <a:close/>
                </a:path>
                <a:path w="1437005" h="964565">
                  <a:moveTo>
                    <a:pt x="1108519" y="0"/>
                  </a:moveTo>
                  <a:lnTo>
                    <a:pt x="1103083" y="0"/>
                  </a:lnTo>
                  <a:lnTo>
                    <a:pt x="260756" y="842695"/>
                  </a:lnTo>
                  <a:lnTo>
                    <a:pt x="264045" y="844346"/>
                  </a:lnTo>
                  <a:lnTo>
                    <a:pt x="1108519" y="0"/>
                  </a:lnTo>
                  <a:close/>
                </a:path>
                <a:path w="1437005" h="964565">
                  <a:moveTo>
                    <a:pt x="1190777" y="0"/>
                  </a:moveTo>
                  <a:lnTo>
                    <a:pt x="1185024" y="0"/>
                  </a:lnTo>
                  <a:lnTo>
                    <a:pt x="312585" y="872312"/>
                  </a:lnTo>
                  <a:lnTo>
                    <a:pt x="315874" y="874776"/>
                  </a:lnTo>
                  <a:lnTo>
                    <a:pt x="1190777" y="0"/>
                  </a:lnTo>
                  <a:close/>
                </a:path>
                <a:path w="1437005" h="964565">
                  <a:moveTo>
                    <a:pt x="1273035" y="0"/>
                  </a:moveTo>
                  <a:lnTo>
                    <a:pt x="1266888" y="0"/>
                  </a:lnTo>
                  <a:lnTo>
                    <a:pt x="364413" y="902741"/>
                  </a:lnTo>
                  <a:lnTo>
                    <a:pt x="368515" y="904379"/>
                  </a:lnTo>
                  <a:lnTo>
                    <a:pt x="1273035" y="0"/>
                  </a:lnTo>
                  <a:close/>
                </a:path>
                <a:path w="1437005" h="964565">
                  <a:moveTo>
                    <a:pt x="1354556" y="0"/>
                  </a:moveTo>
                  <a:lnTo>
                    <a:pt x="1349070" y="0"/>
                  </a:lnTo>
                  <a:lnTo>
                    <a:pt x="416229" y="932345"/>
                  </a:lnTo>
                  <a:lnTo>
                    <a:pt x="420344" y="934808"/>
                  </a:lnTo>
                  <a:lnTo>
                    <a:pt x="1280782" y="74510"/>
                  </a:lnTo>
                  <a:lnTo>
                    <a:pt x="1354556" y="0"/>
                  </a:lnTo>
                  <a:close/>
                </a:path>
                <a:path w="1437005" h="964565">
                  <a:moveTo>
                    <a:pt x="1436941" y="0"/>
                  </a:moveTo>
                  <a:lnTo>
                    <a:pt x="1430972" y="0"/>
                  </a:lnTo>
                  <a:lnTo>
                    <a:pt x="538797" y="892048"/>
                  </a:lnTo>
                  <a:lnTo>
                    <a:pt x="468871" y="962774"/>
                  </a:lnTo>
                  <a:lnTo>
                    <a:pt x="472173" y="964425"/>
                  </a:lnTo>
                  <a:lnTo>
                    <a:pt x="1436941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153668" y="0"/>
              <a:ext cx="202720" cy="20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3153657" y="0"/>
              <a:ext cx="1904364" cy="1506220"/>
            </a:xfrm>
            <a:custGeom>
              <a:avLst/>
              <a:gdLst/>
              <a:ahLst/>
              <a:cxnLst/>
              <a:rect l="l" t="t" r="r" b="b"/>
              <a:pathLst>
                <a:path w="1904365" h="1506220">
                  <a:moveTo>
                    <a:pt x="284289" y="0"/>
                  </a:moveTo>
                  <a:lnTo>
                    <a:pt x="278523" y="0"/>
                  </a:lnTo>
                  <a:lnTo>
                    <a:pt x="42786" y="235724"/>
                  </a:lnTo>
                  <a:lnTo>
                    <a:pt x="0" y="279311"/>
                  </a:lnTo>
                  <a:lnTo>
                    <a:pt x="0" y="285064"/>
                  </a:lnTo>
                  <a:lnTo>
                    <a:pt x="284289" y="0"/>
                  </a:lnTo>
                  <a:close/>
                </a:path>
                <a:path w="1904365" h="1506220">
                  <a:moveTo>
                    <a:pt x="366547" y="0"/>
                  </a:moveTo>
                  <a:lnTo>
                    <a:pt x="360794" y="0"/>
                  </a:lnTo>
                  <a:lnTo>
                    <a:pt x="0" y="361556"/>
                  </a:lnTo>
                  <a:lnTo>
                    <a:pt x="0" y="367309"/>
                  </a:lnTo>
                  <a:lnTo>
                    <a:pt x="366547" y="0"/>
                  </a:lnTo>
                  <a:close/>
                </a:path>
                <a:path w="1904365" h="1506220">
                  <a:moveTo>
                    <a:pt x="448805" y="0"/>
                  </a:moveTo>
                  <a:lnTo>
                    <a:pt x="443052" y="0"/>
                  </a:lnTo>
                  <a:lnTo>
                    <a:pt x="0" y="442976"/>
                  </a:lnTo>
                  <a:lnTo>
                    <a:pt x="0" y="448741"/>
                  </a:lnTo>
                  <a:lnTo>
                    <a:pt x="448805" y="0"/>
                  </a:lnTo>
                  <a:close/>
                </a:path>
                <a:path w="1904365" h="1506220">
                  <a:moveTo>
                    <a:pt x="531063" y="0"/>
                  </a:moveTo>
                  <a:lnTo>
                    <a:pt x="524916" y="0"/>
                  </a:lnTo>
                  <a:lnTo>
                    <a:pt x="0" y="525221"/>
                  </a:lnTo>
                  <a:lnTo>
                    <a:pt x="0" y="530987"/>
                  </a:lnTo>
                  <a:lnTo>
                    <a:pt x="531063" y="0"/>
                  </a:lnTo>
                  <a:close/>
                </a:path>
                <a:path w="1904365" h="1506220">
                  <a:moveTo>
                    <a:pt x="612584" y="0"/>
                  </a:moveTo>
                  <a:lnTo>
                    <a:pt x="606742" y="0"/>
                  </a:lnTo>
                  <a:lnTo>
                    <a:pt x="34556" y="572109"/>
                  </a:lnTo>
                  <a:lnTo>
                    <a:pt x="38671" y="574573"/>
                  </a:lnTo>
                  <a:lnTo>
                    <a:pt x="538810" y="74510"/>
                  </a:lnTo>
                  <a:lnTo>
                    <a:pt x="612584" y="0"/>
                  </a:lnTo>
                  <a:close/>
                </a:path>
                <a:path w="1904365" h="1506220">
                  <a:moveTo>
                    <a:pt x="694766" y="0"/>
                  </a:moveTo>
                  <a:lnTo>
                    <a:pt x="689000" y="0"/>
                  </a:lnTo>
                  <a:lnTo>
                    <a:pt x="453250" y="235724"/>
                  </a:lnTo>
                  <a:lnTo>
                    <a:pt x="87198" y="602538"/>
                  </a:lnTo>
                  <a:lnTo>
                    <a:pt x="90487" y="604177"/>
                  </a:lnTo>
                  <a:lnTo>
                    <a:pt x="694766" y="0"/>
                  </a:lnTo>
                  <a:close/>
                </a:path>
                <a:path w="1904365" h="1506220">
                  <a:moveTo>
                    <a:pt x="777024" y="0"/>
                  </a:moveTo>
                  <a:lnTo>
                    <a:pt x="771258" y="0"/>
                  </a:lnTo>
                  <a:lnTo>
                    <a:pt x="139026" y="632142"/>
                  </a:lnTo>
                  <a:lnTo>
                    <a:pt x="142316" y="634619"/>
                  </a:lnTo>
                  <a:lnTo>
                    <a:pt x="777024" y="0"/>
                  </a:lnTo>
                  <a:close/>
                </a:path>
                <a:path w="1904365" h="1506220">
                  <a:moveTo>
                    <a:pt x="1843925" y="0"/>
                  </a:moveTo>
                  <a:lnTo>
                    <a:pt x="1838172" y="0"/>
                  </a:lnTo>
                  <a:lnTo>
                    <a:pt x="815200" y="1022819"/>
                  </a:lnTo>
                  <a:lnTo>
                    <a:pt x="819315" y="1024458"/>
                  </a:lnTo>
                  <a:lnTo>
                    <a:pt x="1843925" y="0"/>
                  </a:lnTo>
                  <a:close/>
                </a:path>
                <a:path w="1904365" h="1506220">
                  <a:moveTo>
                    <a:pt x="1904314" y="1246530"/>
                  </a:moveTo>
                  <a:lnTo>
                    <a:pt x="1647659" y="1503133"/>
                  </a:lnTo>
                  <a:lnTo>
                    <a:pt x="1651774" y="1505610"/>
                  </a:lnTo>
                  <a:lnTo>
                    <a:pt x="1904314" y="1253109"/>
                  </a:lnTo>
                  <a:lnTo>
                    <a:pt x="1904314" y="1246530"/>
                  </a:lnTo>
                  <a:close/>
                </a:path>
                <a:path w="1904365" h="1506220">
                  <a:moveTo>
                    <a:pt x="1904314" y="1165110"/>
                  </a:moveTo>
                  <a:lnTo>
                    <a:pt x="1848370" y="1220216"/>
                  </a:lnTo>
                  <a:lnTo>
                    <a:pt x="1766112" y="1302461"/>
                  </a:lnTo>
                  <a:lnTo>
                    <a:pt x="1595843" y="1473530"/>
                  </a:lnTo>
                  <a:lnTo>
                    <a:pt x="1599133" y="1475181"/>
                  </a:lnTo>
                  <a:lnTo>
                    <a:pt x="1904314" y="1170863"/>
                  </a:lnTo>
                  <a:lnTo>
                    <a:pt x="1904314" y="1165110"/>
                  </a:lnTo>
                  <a:close/>
                </a:path>
                <a:path w="1904365" h="1506220">
                  <a:moveTo>
                    <a:pt x="1904314" y="1082852"/>
                  </a:moveTo>
                  <a:lnTo>
                    <a:pt x="1766112" y="1220216"/>
                  </a:lnTo>
                  <a:lnTo>
                    <a:pt x="1544015" y="1443101"/>
                  </a:lnTo>
                  <a:lnTo>
                    <a:pt x="1547304" y="1445564"/>
                  </a:lnTo>
                  <a:lnTo>
                    <a:pt x="1604886" y="1387170"/>
                  </a:lnTo>
                  <a:lnTo>
                    <a:pt x="1904314" y="1088618"/>
                  </a:lnTo>
                  <a:lnTo>
                    <a:pt x="1904314" y="1082852"/>
                  </a:lnTo>
                  <a:close/>
                </a:path>
                <a:path w="1904365" h="1506220">
                  <a:moveTo>
                    <a:pt x="1904314" y="1000607"/>
                  </a:moveTo>
                  <a:lnTo>
                    <a:pt x="1491373" y="1413484"/>
                  </a:lnTo>
                  <a:lnTo>
                    <a:pt x="1495475" y="1415135"/>
                  </a:lnTo>
                  <a:lnTo>
                    <a:pt x="1904314" y="1006373"/>
                  </a:lnTo>
                  <a:lnTo>
                    <a:pt x="1904314" y="1000607"/>
                  </a:lnTo>
                  <a:close/>
                </a:path>
                <a:path w="1904365" h="1506220">
                  <a:moveTo>
                    <a:pt x="1904314" y="918362"/>
                  </a:moveTo>
                  <a:lnTo>
                    <a:pt x="1439545" y="1383055"/>
                  </a:lnTo>
                  <a:lnTo>
                    <a:pt x="1443659" y="1385531"/>
                  </a:lnTo>
                  <a:lnTo>
                    <a:pt x="1769402" y="1059002"/>
                  </a:lnTo>
                  <a:lnTo>
                    <a:pt x="1904314" y="924128"/>
                  </a:lnTo>
                  <a:lnTo>
                    <a:pt x="1904314" y="918362"/>
                  </a:lnTo>
                  <a:close/>
                </a:path>
                <a:path w="1904365" h="1506220">
                  <a:moveTo>
                    <a:pt x="1904314" y="16116"/>
                  </a:moveTo>
                  <a:lnTo>
                    <a:pt x="1684680" y="235724"/>
                  </a:lnTo>
                  <a:lnTo>
                    <a:pt x="867016" y="1052423"/>
                  </a:lnTo>
                  <a:lnTo>
                    <a:pt x="871131" y="1054900"/>
                  </a:lnTo>
                  <a:lnTo>
                    <a:pt x="1604886" y="320433"/>
                  </a:lnTo>
                  <a:lnTo>
                    <a:pt x="1851660" y="74510"/>
                  </a:lnTo>
                  <a:lnTo>
                    <a:pt x="1904314" y="21882"/>
                  </a:lnTo>
                  <a:lnTo>
                    <a:pt x="1904314" y="1611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4853148" y="1328769"/>
              <a:ext cx="204825" cy="296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3344500" y="0"/>
              <a:ext cx="1713864" cy="1355090"/>
            </a:xfrm>
            <a:custGeom>
              <a:avLst/>
              <a:gdLst/>
              <a:ahLst/>
              <a:cxnLst/>
              <a:rect l="l" t="t" r="r" b="b"/>
              <a:pathLst>
                <a:path w="1713865" h="1355090">
                  <a:moveTo>
                    <a:pt x="668439" y="0"/>
                  </a:moveTo>
                  <a:lnTo>
                    <a:pt x="662686" y="0"/>
                  </a:lnTo>
                  <a:lnTo>
                    <a:pt x="0" y="662584"/>
                  </a:lnTo>
                  <a:lnTo>
                    <a:pt x="4114" y="664222"/>
                  </a:lnTo>
                  <a:lnTo>
                    <a:pt x="668439" y="0"/>
                  </a:lnTo>
                  <a:close/>
                </a:path>
                <a:path w="1713865" h="1355090">
                  <a:moveTo>
                    <a:pt x="832129" y="0"/>
                  </a:moveTo>
                  <a:lnTo>
                    <a:pt x="826643" y="0"/>
                  </a:lnTo>
                  <a:lnTo>
                    <a:pt x="104470" y="722617"/>
                  </a:lnTo>
                  <a:lnTo>
                    <a:pt x="107759" y="724268"/>
                  </a:lnTo>
                  <a:lnTo>
                    <a:pt x="832129" y="0"/>
                  </a:lnTo>
                  <a:close/>
                </a:path>
                <a:path w="1713865" h="1355090">
                  <a:moveTo>
                    <a:pt x="1571104" y="0"/>
                  </a:moveTo>
                  <a:lnTo>
                    <a:pt x="1565071" y="0"/>
                  </a:lnTo>
                  <a:lnTo>
                    <a:pt x="572528" y="992390"/>
                  </a:lnTo>
                  <a:lnTo>
                    <a:pt x="575818" y="994854"/>
                  </a:lnTo>
                  <a:lnTo>
                    <a:pt x="1571104" y="0"/>
                  </a:lnTo>
                  <a:close/>
                </a:path>
                <a:path w="1713865" h="1355090">
                  <a:moveTo>
                    <a:pt x="1713471" y="836942"/>
                  </a:moveTo>
                  <a:lnTo>
                    <a:pt x="1575269" y="974293"/>
                  </a:lnTo>
                  <a:lnTo>
                    <a:pt x="1329321" y="1220216"/>
                  </a:lnTo>
                  <a:lnTo>
                    <a:pt x="1196873" y="1353451"/>
                  </a:lnTo>
                  <a:lnTo>
                    <a:pt x="1200175" y="1355090"/>
                  </a:lnTo>
                  <a:lnTo>
                    <a:pt x="1496301" y="1059002"/>
                  </a:lnTo>
                  <a:lnTo>
                    <a:pt x="1713471" y="842695"/>
                  </a:lnTo>
                  <a:lnTo>
                    <a:pt x="1713471" y="836942"/>
                  </a:lnTo>
                  <a:close/>
                </a:path>
                <a:path w="1713865" h="1355090">
                  <a:moveTo>
                    <a:pt x="1713471" y="754697"/>
                  </a:moveTo>
                  <a:lnTo>
                    <a:pt x="1575269" y="892048"/>
                  </a:lnTo>
                  <a:lnTo>
                    <a:pt x="1247051" y="1220216"/>
                  </a:lnTo>
                  <a:lnTo>
                    <a:pt x="1145057" y="1323022"/>
                  </a:lnTo>
                  <a:lnTo>
                    <a:pt x="1148346" y="1325486"/>
                  </a:lnTo>
                  <a:lnTo>
                    <a:pt x="1414043" y="1059002"/>
                  </a:lnTo>
                  <a:lnTo>
                    <a:pt x="1713471" y="760450"/>
                  </a:lnTo>
                  <a:lnTo>
                    <a:pt x="1713471" y="754697"/>
                  </a:lnTo>
                  <a:close/>
                </a:path>
                <a:path w="1713865" h="1355090">
                  <a:moveTo>
                    <a:pt x="1713471" y="672452"/>
                  </a:moveTo>
                  <a:lnTo>
                    <a:pt x="1575269" y="809802"/>
                  </a:lnTo>
                  <a:lnTo>
                    <a:pt x="1165618" y="1220216"/>
                  </a:lnTo>
                  <a:lnTo>
                    <a:pt x="1092403" y="1293406"/>
                  </a:lnTo>
                  <a:lnTo>
                    <a:pt x="1096518" y="1295057"/>
                  </a:lnTo>
                  <a:lnTo>
                    <a:pt x="1332611" y="1059002"/>
                  </a:lnTo>
                  <a:lnTo>
                    <a:pt x="1414043" y="976757"/>
                  </a:lnTo>
                  <a:lnTo>
                    <a:pt x="1713471" y="678205"/>
                  </a:lnTo>
                  <a:lnTo>
                    <a:pt x="1713471" y="672452"/>
                  </a:lnTo>
                  <a:close/>
                </a:path>
                <a:path w="1713865" h="1355090">
                  <a:moveTo>
                    <a:pt x="1713471" y="590207"/>
                  </a:moveTo>
                  <a:lnTo>
                    <a:pt x="1040587" y="1262976"/>
                  </a:lnTo>
                  <a:lnTo>
                    <a:pt x="1044702" y="1265440"/>
                  </a:lnTo>
                  <a:lnTo>
                    <a:pt x="1250353" y="1059002"/>
                  </a:lnTo>
                  <a:lnTo>
                    <a:pt x="1713471" y="595960"/>
                  </a:lnTo>
                  <a:lnTo>
                    <a:pt x="1713471" y="590207"/>
                  </a:lnTo>
                  <a:close/>
                </a:path>
                <a:path w="1713865" h="1355090">
                  <a:moveTo>
                    <a:pt x="1713471" y="508774"/>
                  </a:moveTo>
                  <a:lnTo>
                    <a:pt x="1575269" y="646125"/>
                  </a:lnTo>
                  <a:lnTo>
                    <a:pt x="988758" y="1232547"/>
                  </a:lnTo>
                  <a:lnTo>
                    <a:pt x="992047" y="1235011"/>
                  </a:lnTo>
                  <a:lnTo>
                    <a:pt x="1414043" y="813092"/>
                  </a:lnTo>
                  <a:lnTo>
                    <a:pt x="1713471" y="514540"/>
                  </a:lnTo>
                  <a:lnTo>
                    <a:pt x="1713471" y="508774"/>
                  </a:lnTo>
                  <a:close/>
                </a:path>
                <a:path w="1713865" h="1355090">
                  <a:moveTo>
                    <a:pt x="1713471" y="426529"/>
                  </a:moveTo>
                  <a:lnTo>
                    <a:pt x="1575269" y="563880"/>
                  </a:lnTo>
                  <a:lnTo>
                    <a:pt x="936942" y="1202944"/>
                  </a:lnTo>
                  <a:lnTo>
                    <a:pt x="940231" y="1205407"/>
                  </a:lnTo>
                  <a:lnTo>
                    <a:pt x="1085824" y="1059002"/>
                  </a:lnTo>
                  <a:lnTo>
                    <a:pt x="1414043" y="730846"/>
                  </a:lnTo>
                  <a:lnTo>
                    <a:pt x="1713471" y="432282"/>
                  </a:lnTo>
                  <a:lnTo>
                    <a:pt x="1713471" y="426529"/>
                  </a:lnTo>
                  <a:close/>
                </a:path>
                <a:path w="1713865" h="1355090">
                  <a:moveTo>
                    <a:pt x="1713471" y="344284"/>
                  </a:moveTo>
                  <a:lnTo>
                    <a:pt x="1575269" y="481634"/>
                  </a:lnTo>
                  <a:lnTo>
                    <a:pt x="884288" y="1172502"/>
                  </a:lnTo>
                  <a:lnTo>
                    <a:pt x="888403" y="1174978"/>
                  </a:lnTo>
                  <a:lnTo>
                    <a:pt x="1004392" y="1059002"/>
                  </a:lnTo>
                  <a:lnTo>
                    <a:pt x="1414043" y="648601"/>
                  </a:lnTo>
                  <a:lnTo>
                    <a:pt x="1713471" y="350037"/>
                  </a:lnTo>
                  <a:lnTo>
                    <a:pt x="1713471" y="344284"/>
                  </a:lnTo>
                  <a:close/>
                </a:path>
                <a:path w="1713865" h="1355090">
                  <a:moveTo>
                    <a:pt x="1713471" y="262039"/>
                  </a:moveTo>
                  <a:lnTo>
                    <a:pt x="832472" y="1142898"/>
                  </a:lnTo>
                  <a:lnTo>
                    <a:pt x="836587" y="1145362"/>
                  </a:lnTo>
                  <a:lnTo>
                    <a:pt x="922134" y="1059002"/>
                  </a:lnTo>
                  <a:lnTo>
                    <a:pt x="1713471" y="267792"/>
                  </a:lnTo>
                  <a:lnTo>
                    <a:pt x="1713471" y="262039"/>
                  </a:lnTo>
                  <a:close/>
                </a:path>
                <a:path w="1713865" h="1355090">
                  <a:moveTo>
                    <a:pt x="1713471" y="180619"/>
                  </a:moveTo>
                  <a:lnTo>
                    <a:pt x="1657527" y="235724"/>
                  </a:lnTo>
                  <a:lnTo>
                    <a:pt x="780643" y="1112469"/>
                  </a:lnTo>
                  <a:lnTo>
                    <a:pt x="783932" y="1114933"/>
                  </a:lnTo>
                  <a:lnTo>
                    <a:pt x="1414043" y="484924"/>
                  </a:lnTo>
                  <a:lnTo>
                    <a:pt x="1713471" y="186372"/>
                  </a:lnTo>
                  <a:lnTo>
                    <a:pt x="1713471" y="180619"/>
                  </a:lnTo>
                  <a:close/>
                </a:path>
                <a:path w="1713865" h="1355090">
                  <a:moveTo>
                    <a:pt x="1713471" y="98361"/>
                  </a:moveTo>
                  <a:lnTo>
                    <a:pt x="1575269" y="235724"/>
                  </a:lnTo>
                  <a:lnTo>
                    <a:pt x="728827" y="1082852"/>
                  </a:lnTo>
                  <a:lnTo>
                    <a:pt x="732116" y="1084503"/>
                  </a:lnTo>
                  <a:lnTo>
                    <a:pt x="1414043" y="402678"/>
                  </a:lnTo>
                  <a:lnTo>
                    <a:pt x="1713471" y="104127"/>
                  </a:lnTo>
                  <a:lnTo>
                    <a:pt x="1713471" y="98361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099884" y="0"/>
              <a:ext cx="255904" cy="102235"/>
            </a:xfrm>
            <a:custGeom>
              <a:avLst/>
              <a:gdLst/>
              <a:ahLst/>
              <a:cxnLst/>
              <a:rect l="l" t="t" r="r" b="b"/>
              <a:pathLst>
                <a:path w="255905" h="102235">
                  <a:moveTo>
                    <a:pt x="174980" y="101650"/>
                  </a:moveTo>
                  <a:lnTo>
                    <a:pt x="129122" y="0"/>
                  </a:lnTo>
                  <a:lnTo>
                    <a:pt x="255595" y="0"/>
                  </a:lnTo>
                  <a:lnTo>
                    <a:pt x="255595" y="15291"/>
                  </a:lnTo>
                  <a:lnTo>
                    <a:pt x="174980" y="101650"/>
                  </a:lnTo>
                  <a:close/>
                </a:path>
                <a:path w="255905" h="102235">
                  <a:moveTo>
                    <a:pt x="590" y="1309"/>
                  </a:moveTo>
                  <a:lnTo>
                    <a:pt x="0" y="0"/>
                  </a:lnTo>
                  <a:lnTo>
                    <a:pt x="1819" y="0"/>
                  </a:lnTo>
                  <a:lnTo>
                    <a:pt x="590" y="1309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3139684" y="0"/>
              <a:ext cx="3836035" cy="1666875"/>
            </a:xfrm>
            <a:custGeom>
              <a:avLst/>
              <a:gdLst/>
              <a:ahLst/>
              <a:cxnLst/>
              <a:rect l="l" t="t" r="r" b="b"/>
              <a:pathLst>
                <a:path w="3836034" h="1666875">
                  <a:moveTo>
                    <a:pt x="1918289" y="1666803"/>
                  </a:moveTo>
                  <a:lnTo>
                    <a:pt x="0" y="559764"/>
                  </a:lnTo>
                  <a:lnTo>
                    <a:pt x="0" y="0"/>
                  </a:lnTo>
                  <a:lnTo>
                    <a:pt x="27145" y="0"/>
                  </a:lnTo>
                  <a:lnTo>
                    <a:pt x="27145" y="544137"/>
                  </a:lnTo>
                  <a:lnTo>
                    <a:pt x="1904305" y="1627325"/>
                  </a:lnTo>
                  <a:lnTo>
                    <a:pt x="1986668" y="1627325"/>
                  </a:lnTo>
                  <a:lnTo>
                    <a:pt x="1918289" y="1666803"/>
                  </a:lnTo>
                  <a:close/>
                </a:path>
                <a:path w="3836034" h="1666875">
                  <a:moveTo>
                    <a:pt x="955854" y="25983"/>
                  </a:moveTo>
                  <a:lnTo>
                    <a:pt x="944132" y="0"/>
                  </a:lnTo>
                  <a:lnTo>
                    <a:pt x="980232" y="0"/>
                  </a:lnTo>
                  <a:lnTo>
                    <a:pt x="955854" y="25983"/>
                  </a:lnTo>
                  <a:close/>
                </a:path>
                <a:path w="3836034" h="1666875">
                  <a:moveTo>
                    <a:pt x="1130244" y="126324"/>
                  </a:moveTo>
                  <a:lnTo>
                    <a:pt x="1073255" y="0"/>
                  </a:lnTo>
                  <a:lnTo>
                    <a:pt x="1104566" y="0"/>
                  </a:lnTo>
                  <a:lnTo>
                    <a:pt x="1139293" y="76976"/>
                  </a:lnTo>
                  <a:lnTo>
                    <a:pt x="1176515" y="76976"/>
                  </a:lnTo>
                  <a:lnTo>
                    <a:pt x="1130244" y="126324"/>
                  </a:lnTo>
                  <a:close/>
                </a:path>
                <a:path w="3836034" h="1666875">
                  <a:moveTo>
                    <a:pt x="1176515" y="76976"/>
                  </a:moveTo>
                  <a:lnTo>
                    <a:pt x="1139293" y="76976"/>
                  </a:lnTo>
                  <a:lnTo>
                    <a:pt x="1201810" y="9534"/>
                  </a:lnTo>
                  <a:lnTo>
                    <a:pt x="1201810" y="0"/>
                  </a:lnTo>
                  <a:lnTo>
                    <a:pt x="1228955" y="0"/>
                  </a:lnTo>
                  <a:lnTo>
                    <a:pt x="1228955" y="21048"/>
                  </a:lnTo>
                  <a:lnTo>
                    <a:pt x="1176515" y="76976"/>
                  </a:lnTo>
                  <a:close/>
                </a:path>
                <a:path w="3836034" h="1666875">
                  <a:moveTo>
                    <a:pt x="1931451" y="1627325"/>
                  </a:moveTo>
                  <a:lnTo>
                    <a:pt x="1904305" y="1627325"/>
                  </a:lnTo>
                  <a:lnTo>
                    <a:pt x="1904305" y="0"/>
                  </a:lnTo>
                  <a:lnTo>
                    <a:pt x="1931451" y="0"/>
                  </a:lnTo>
                  <a:lnTo>
                    <a:pt x="1931451" y="1627325"/>
                  </a:lnTo>
                  <a:close/>
                </a:path>
                <a:path w="3836034" h="1666875">
                  <a:moveTo>
                    <a:pt x="1986668" y="1627325"/>
                  </a:moveTo>
                  <a:lnTo>
                    <a:pt x="1931451" y="1627325"/>
                  </a:lnTo>
                  <a:lnTo>
                    <a:pt x="3808611" y="544137"/>
                  </a:lnTo>
                  <a:lnTo>
                    <a:pt x="3808611" y="0"/>
                  </a:lnTo>
                  <a:lnTo>
                    <a:pt x="3836000" y="0"/>
                  </a:lnTo>
                  <a:lnTo>
                    <a:pt x="3835756" y="559764"/>
                  </a:lnTo>
                  <a:lnTo>
                    <a:pt x="1986668" y="1627325"/>
                  </a:lnTo>
                  <a:close/>
                </a:path>
                <a:path w="3836034" h="1666875">
                  <a:moveTo>
                    <a:pt x="3201536" y="730837"/>
                  </a:moveTo>
                  <a:lnTo>
                    <a:pt x="3201536" y="442973"/>
                  </a:lnTo>
                  <a:lnTo>
                    <a:pt x="3700028" y="155110"/>
                  </a:lnTo>
                  <a:lnTo>
                    <a:pt x="3700028" y="442973"/>
                  </a:lnTo>
                  <a:lnTo>
                    <a:pt x="3201536" y="730837"/>
                  </a:lnTo>
                  <a:close/>
                </a:path>
                <a:path w="3836034" h="1666875">
                  <a:moveTo>
                    <a:pt x="2121470" y="1181548"/>
                  </a:moveTo>
                  <a:lnTo>
                    <a:pt x="2263779" y="840225"/>
                  </a:lnTo>
                  <a:lnTo>
                    <a:pt x="2406088" y="1017055"/>
                  </a:lnTo>
                  <a:lnTo>
                    <a:pt x="2336990" y="1058178"/>
                  </a:lnTo>
                  <a:lnTo>
                    <a:pt x="2336990" y="1141247"/>
                  </a:lnTo>
                  <a:lnTo>
                    <a:pt x="2190568" y="1141247"/>
                  </a:lnTo>
                  <a:lnTo>
                    <a:pt x="2121470" y="1181548"/>
                  </a:lnTo>
                  <a:close/>
                </a:path>
                <a:path w="3836034" h="1666875">
                  <a:moveTo>
                    <a:pt x="2190568" y="1277777"/>
                  </a:moveTo>
                  <a:lnTo>
                    <a:pt x="2190568" y="1141247"/>
                  </a:lnTo>
                  <a:lnTo>
                    <a:pt x="2336990" y="1141247"/>
                  </a:lnTo>
                  <a:lnTo>
                    <a:pt x="2336990" y="1193885"/>
                  </a:lnTo>
                  <a:lnTo>
                    <a:pt x="2190568" y="1277777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EAB4C3-6A55-B4E3-9B99-4E8A07714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5" y="983110"/>
            <a:ext cx="7692710" cy="8997018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E8B565-C869-8378-038C-6C045D0BC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157" y="1046506"/>
            <a:ext cx="7524404" cy="8933622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04E795DB-E754-3716-8B62-3680B87B5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7285" y="1061955"/>
            <a:ext cx="7550221" cy="8933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238A0-863B-E0A9-B58E-D0F16F35CFB6}"/>
              </a:ext>
            </a:extLst>
          </p:cNvPr>
          <p:cNvSpPr txBox="1"/>
          <p:nvPr/>
        </p:nvSpPr>
        <p:spPr>
          <a:xfrm>
            <a:off x="208915" y="192008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9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465</Words>
  <Application>Microsoft Office PowerPoint</Application>
  <PresentationFormat>Custom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Albemarle Demo</vt:lpstr>
      <vt:lpstr>Arial</vt:lpstr>
      <vt:lpstr>Calibri</vt:lpstr>
      <vt:lpstr>Courier New</vt:lpstr>
      <vt:lpstr>Noto Sans</vt:lpstr>
      <vt:lpstr>Tahoma</vt:lpstr>
      <vt:lpstr>Times New Roman</vt:lpstr>
      <vt:lpstr>Office Theme</vt:lpstr>
      <vt:lpstr>LoRa Long  Range Sensor Monitoring and  Data Logging</vt:lpstr>
      <vt:lpstr>              ROADMAP</vt:lpstr>
      <vt:lpstr>Unit1: LoRa Long Range Sensor: </vt:lpstr>
      <vt:lpstr>2. Các thành phần của dự án:</vt:lpstr>
      <vt:lpstr>Sensor</vt:lpstr>
      <vt:lpstr>PIN</vt:lpstr>
      <vt:lpstr>Module MicroSD card</vt:lpstr>
      <vt:lpstr> Unit2: LoRa Long Range Sensor  SENDER:  </vt:lpstr>
      <vt:lpstr>  </vt:lpstr>
      <vt:lpstr>  </vt:lpstr>
      <vt:lpstr> Unit3: LoRa Long Range Sensor  RECEIVER:  </vt:lpstr>
      <vt:lpstr>  </vt:lpstr>
      <vt:lpstr>  </vt:lpstr>
      <vt:lpstr>  </vt:lpstr>
      <vt:lpstr>  </vt:lpstr>
      <vt:lpstr> Unit4: LoRa Long Range Sensor CONTROL BY LORA  </vt:lpstr>
      <vt:lpstr>PowerPoint Presentation</vt:lpstr>
      <vt:lpstr>PowerPoint Presentation</vt:lpstr>
      <vt:lpstr>Unit5: LoRa Long Range Sensor Final Test and The End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đang thay đổi giáo dục như thế nào</dc:title>
  <dc:creator>ASUS</dc:creator>
  <cp:lastModifiedBy>Nguyễn Tiến Dũng</cp:lastModifiedBy>
  <cp:revision>14</cp:revision>
  <dcterms:created xsi:type="dcterms:W3CDTF">2022-06-24T14:17:19Z</dcterms:created>
  <dcterms:modified xsi:type="dcterms:W3CDTF">2022-06-28T23:46:29Z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2022-06-24T00:00:00Z</vt:filetime>
  </property>
  <property fmtid="{D5CDD505-2E9C-101B-9397-08002B2CF9AE}" pid="3" name="Creator">
    <vt:lpwstr>Canva</vt:lpwstr>
  </property>
  <property fmtid="{D5CDD505-2E9C-101B-9397-08002B2CF9AE}" pid="4" name="LastSaved">
    <vt:filetime>2022-06-24T00:00:00Z</vt:filetime>
  </property>
</Properties>
</file>